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3" r:id="rId2"/>
    <p:sldId id="274" r:id="rId3"/>
    <p:sldId id="27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CC00"/>
    <a:srgbClr val="E2001A"/>
    <a:srgbClr val="CC0000"/>
    <a:srgbClr val="F2DC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42EC6-3F3E-4967-A271-34E316A4581B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F16FB-DA10-4B3B-AD9A-6CF00032F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0439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2AD71C-350F-4EE1-8F55-16C1F596CCB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10967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28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de-DE" noProof="0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>
                <a:solidFill>
                  <a:srgbClr val="000000"/>
                </a:solidFill>
              </a:defRPr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48138" name="Rectangle 1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E9C0937-9E55-4335-88F3-C929B82A779A}" type="datetime1">
              <a:rPr lang="de-DE" smtClean="0"/>
              <a:t>16.09.2025</a:t>
            </a:fld>
            <a:endParaRPr lang="de-DE"/>
          </a:p>
        </p:txBody>
      </p:sp>
      <p:sp>
        <p:nvSpPr>
          <p:cNvPr id="48139" name="Rectangle 1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48140" name="Rectangle 1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2C262A0D-BF70-439E-9B76-B08B195F0BA0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457200" y="6237288"/>
            <a:ext cx="82311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3" name="Line 9"/>
          <p:cNvSpPr>
            <a:spLocks noChangeShapeType="1"/>
          </p:cNvSpPr>
          <p:nvPr userDrawn="1"/>
        </p:nvSpPr>
        <p:spPr bwMode="auto">
          <a:xfrm>
            <a:off x="457200" y="1104473"/>
            <a:ext cx="65160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000" y="388928"/>
            <a:ext cx="1504800" cy="715545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42876"/>
            <a:ext cx="2354400" cy="34585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_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316290"/>
            <a:ext cx="4038600" cy="4320000"/>
          </a:xfrm>
        </p:spPr>
        <p:txBody>
          <a:bodyPr/>
          <a:lstStyle>
            <a:lvl1pPr>
              <a:defRPr sz="2000">
                <a:solidFill>
                  <a:srgbClr val="000000"/>
                </a:solidFill>
              </a:defRPr>
            </a:lvl1pPr>
            <a:lvl2pPr>
              <a:defRPr sz="18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1600">
                <a:solidFill>
                  <a:srgbClr val="000000"/>
                </a:solidFill>
              </a:defRPr>
            </a:lvl4pPr>
            <a:lvl5pPr>
              <a:defRPr sz="1600">
                <a:solidFill>
                  <a:srgbClr val="0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16290"/>
            <a:ext cx="4039200" cy="4320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645424-5866-49DC-94C5-B1DB2FE51979}" type="datetime1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A7D34-351D-4592-8365-C8C99FF6A5ED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9" name="Textplatzhalter 2"/>
          <p:cNvSpPr>
            <a:spLocks noGrp="1"/>
          </p:cNvSpPr>
          <p:nvPr>
            <p:ph type="body" idx="13" hasCustomPrompt="1"/>
          </p:nvPr>
        </p:nvSpPr>
        <p:spPr>
          <a:xfrm>
            <a:off x="457200" y="5763955"/>
            <a:ext cx="4039200" cy="473844"/>
          </a:xfrm>
          <a:solidFill>
            <a:srgbClr val="FFCC00">
              <a:alpha val="60000"/>
            </a:srgbClr>
          </a:solidFill>
          <a:ln w="12700">
            <a:solidFill>
              <a:srgbClr val="000000"/>
            </a:solidFill>
          </a:ln>
        </p:spPr>
        <p:txBody>
          <a:bodyPr anchor="ctr" anchorCtr="0"/>
          <a:lstStyle>
            <a:lvl1pPr marL="0" indent="0">
              <a:buNone/>
              <a:defRPr sz="1400" b="1">
                <a:solidFill>
                  <a:srgbClr val="00000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/>
              <a:t>Fazit bearbeiten</a:t>
            </a:r>
          </a:p>
        </p:txBody>
      </p:sp>
      <p:sp>
        <p:nvSpPr>
          <p:cNvPr id="10" name="Textplatzhalter 2"/>
          <p:cNvSpPr>
            <a:spLocks noGrp="1"/>
          </p:cNvSpPr>
          <p:nvPr>
            <p:ph type="body" idx="14" hasCustomPrompt="1"/>
          </p:nvPr>
        </p:nvSpPr>
        <p:spPr>
          <a:xfrm>
            <a:off x="4648200" y="5763955"/>
            <a:ext cx="4039200" cy="473844"/>
          </a:xfrm>
          <a:solidFill>
            <a:srgbClr val="FFCC00">
              <a:alpha val="60000"/>
            </a:srgbClr>
          </a:solidFill>
          <a:ln w="12700">
            <a:solidFill>
              <a:srgbClr val="000000"/>
            </a:solidFill>
          </a:ln>
        </p:spPr>
        <p:txBody>
          <a:bodyPr anchor="ctr" anchorCtr="0"/>
          <a:lstStyle>
            <a:lvl1pPr marL="0" indent="0">
              <a:buNone/>
              <a:defRPr sz="1400" b="1">
                <a:solidFill>
                  <a:srgbClr val="00000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/>
              <a:t>Fazit bearbeiten</a:t>
            </a:r>
          </a:p>
        </p:txBody>
      </p:sp>
      <p:sp>
        <p:nvSpPr>
          <p:cNvPr id="11" name="Rechteck 10"/>
          <p:cNvSpPr/>
          <p:nvPr userDrawn="1"/>
        </p:nvSpPr>
        <p:spPr>
          <a:xfrm>
            <a:off x="4508381" y="6033988"/>
            <a:ext cx="133200" cy="2160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994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064" cy="777600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de-DE"/>
            </a:lvl1pPr>
          </a:lstStyle>
          <a:p>
            <a:pPr lvl="0"/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316290"/>
            <a:ext cx="4040188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036371"/>
            <a:ext cx="4040188" cy="3993306"/>
          </a:xfrm>
        </p:spPr>
        <p:txBody>
          <a:bodyPr/>
          <a:lstStyle>
            <a:lvl1pPr>
              <a:buClr>
                <a:srgbClr val="CC0000"/>
              </a:buClr>
              <a:defRPr sz="2000"/>
            </a:lvl1pPr>
            <a:lvl2pPr>
              <a:defRPr sz="1800"/>
            </a:lvl2pPr>
            <a:lvl3pPr marL="992188" indent="-228600">
              <a:defRPr sz="1600"/>
            </a:lvl3pPr>
            <a:lvl4pPr marL="1258888" indent="-185738">
              <a:defRPr sz="1600"/>
            </a:lvl4pPr>
            <a:lvl5pPr marL="1612900" indent="-26987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316290"/>
            <a:ext cx="4041775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036371"/>
            <a:ext cx="4041775" cy="39933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 marL="992188" indent="-228600">
              <a:defRPr lang="de-DE" sz="1600" dirty="0" smtClean="0">
                <a:solidFill>
                  <a:schemeClr val="tx1"/>
                </a:solidFill>
                <a:latin typeface="+mn-lt"/>
                <a:cs typeface="+mn-cs"/>
              </a:defRPr>
            </a:lvl3pPr>
            <a:lvl4pPr marL="1257300" indent="-184150">
              <a:defRPr sz="1600"/>
            </a:lvl4pPr>
            <a:lvl5pPr marL="1611313" indent="-268288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EFE09E-97F9-434A-8E0C-9F926E779ACE}" type="datetime1">
              <a:rPr lang="de-DE" smtClean="0"/>
              <a:t>16.09.2025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7DF90-A56E-47F9-9DAC-821F3639F39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0715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5A79C8-09F1-474E-AA39-5279214B929F}" type="datetime1">
              <a:rPr lang="de-DE" smtClean="0"/>
              <a:t>16.09.2025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BE5AF-E6AB-480B-B47A-DD629013AD6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5053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20BCEC-73F9-424B-9B9D-DF6CCCCAA257}" type="datetime1">
              <a:rPr lang="de-DE" smtClean="0"/>
              <a:t>16.09.2025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8956D-3815-4B65-B81F-3EC3D0A1D3B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9705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273050"/>
            <a:ext cx="6490800" cy="777600"/>
          </a:xfrm>
        </p:spPr>
        <p:txBody>
          <a:bodyPr anchor="ctr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4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316290"/>
            <a:ext cx="5111750" cy="4712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 marL="992188" indent="-228600">
              <a:defRPr sz="1600"/>
            </a:lvl3pPr>
            <a:lvl4pPr marL="1258888" indent="-185738">
              <a:defRPr sz="1600"/>
            </a:lvl4pPr>
            <a:lvl5pPr marL="1612900" indent="-269875"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316290"/>
            <a:ext cx="3008313" cy="47124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F84561-DC84-42F7-975E-AFE6820A98B5}" type="datetime1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0FEAF-990E-4E77-BFD8-5BDD3B32213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80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_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72816"/>
            <a:ext cx="7772400" cy="1470025"/>
          </a:xfrm>
        </p:spPr>
        <p:txBody>
          <a:bodyPr/>
          <a:lstStyle>
            <a:lvl1pPr algn="ctr">
              <a:defRPr sz="28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de-DE" noProof="0" dirty="0"/>
          </a:p>
        </p:txBody>
      </p:sp>
      <p:sp>
        <p:nvSpPr>
          <p:cNvPr id="48138" name="Rectangle 1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3CC08E0-034C-4EF6-995F-D49132BC5AAC}" type="datetime1">
              <a:rPr lang="de-DE" smtClean="0"/>
              <a:t>16.09.2025</a:t>
            </a:fld>
            <a:endParaRPr lang="de-DE"/>
          </a:p>
        </p:txBody>
      </p:sp>
      <p:sp>
        <p:nvSpPr>
          <p:cNvPr id="48139" name="Rectangle 1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48140" name="Rectangle 1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C262A0D-BF70-439E-9B76-B08B195F0BA0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457200" y="6237288"/>
            <a:ext cx="82311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3" name="Line 9"/>
          <p:cNvSpPr>
            <a:spLocks noChangeShapeType="1"/>
          </p:cNvSpPr>
          <p:nvPr userDrawn="1"/>
        </p:nvSpPr>
        <p:spPr bwMode="auto">
          <a:xfrm>
            <a:off x="457200" y="1104473"/>
            <a:ext cx="65160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2906870" y="3431431"/>
            <a:ext cx="3330260" cy="201622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000" y="388928"/>
            <a:ext cx="1504800" cy="715545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42876"/>
            <a:ext cx="2354400" cy="345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070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16290"/>
            <a:ext cx="8229600" cy="47133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E54B9F-1A4C-4933-B573-C10514E4BA7F}" type="datetime1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19699-BB19-4129-A811-9FBC183BB87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372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16290"/>
            <a:ext cx="8229600" cy="4320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9B278-63F1-4668-96C4-C8375F8FAD5A}" type="datetime1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19699-BB19-4129-A811-9FBC183BB873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4" name="Textplatzhalter 2"/>
          <p:cNvSpPr>
            <a:spLocks noGrp="1"/>
          </p:cNvSpPr>
          <p:nvPr userDrawn="1">
            <p:ph type="body" idx="13" hasCustomPrompt="1"/>
          </p:nvPr>
        </p:nvSpPr>
        <p:spPr>
          <a:xfrm>
            <a:off x="457200" y="5763955"/>
            <a:ext cx="8229600" cy="473844"/>
          </a:xfrm>
          <a:solidFill>
            <a:srgbClr val="FFCC00">
              <a:alpha val="60000"/>
            </a:srgbClr>
          </a:solidFill>
          <a:ln w="12700">
            <a:solidFill>
              <a:srgbClr val="000000"/>
            </a:solidFill>
          </a:ln>
        </p:spPr>
        <p:txBody>
          <a:bodyPr anchor="ctr" anchorCtr="0"/>
          <a:lstStyle>
            <a:lvl1pPr marL="0" indent="0">
              <a:buNone/>
              <a:defRPr sz="1400" b="1">
                <a:solidFill>
                  <a:srgbClr val="00000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/>
              <a:t>Fazit bearbeiten</a:t>
            </a:r>
          </a:p>
        </p:txBody>
      </p:sp>
    </p:spTree>
    <p:extLst>
      <p:ext uri="{BB962C8B-B14F-4D97-AF65-F5344CB8AC3E}">
        <p14:creationId xmlns:p14="http://schemas.microsoft.com/office/powerpoint/2010/main" val="1823012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mit 1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273050"/>
            <a:ext cx="6490800" cy="777600"/>
          </a:xfrm>
        </p:spPr>
        <p:txBody>
          <a:bodyPr anchor="ctr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4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316290"/>
            <a:ext cx="5122912" cy="471240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Arial" charset="0"/>
              <a:buChar char="□"/>
              <a:tabLst/>
              <a:defRPr sz="1200"/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-"/>
              <a:tabLst/>
              <a:defRPr sz="1000"/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 sz="900"/>
            </a:lvl4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tabLst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Textmasterformat bearbeiten</a:t>
            </a: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3429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342900" marR="0" lvl="3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342900" marR="0" lvl="4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srgbClr val="002800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D6D6D-9ECE-4260-A3B4-C059054FA110}" type="datetime1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0FEAF-990E-4E77-BFD8-5BDD3B322138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2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796136" y="1944298"/>
            <a:ext cx="2879552" cy="345638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7707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mit 2 Grafi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273050"/>
            <a:ext cx="6490800" cy="777600"/>
          </a:xfrm>
        </p:spPr>
        <p:txBody>
          <a:bodyPr anchor="ctr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4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316290"/>
            <a:ext cx="5122912" cy="471240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Arial" charset="0"/>
              <a:buChar char="□"/>
              <a:tabLst/>
              <a:defRPr sz="1200"/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-"/>
              <a:tabLst/>
              <a:defRPr sz="1000"/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 sz="900"/>
            </a:lvl4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tabLst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Textmasterformat bearbeiten</a:t>
            </a: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3429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342900" marR="0" lvl="3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342900" marR="0" lvl="4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srgbClr val="002800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8FDED6-4168-41CC-931D-3DDDBE9FF8A2}" type="datetime1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0FEAF-990E-4E77-BFD8-5BDD3B322138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2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796136" y="1316290"/>
            <a:ext cx="2879552" cy="223224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4" name="Bildplatzhalter 8"/>
          <p:cNvSpPr>
            <a:spLocks noGrp="1"/>
          </p:cNvSpPr>
          <p:nvPr>
            <p:ph type="pic" sz="quarter" idx="15"/>
          </p:nvPr>
        </p:nvSpPr>
        <p:spPr>
          <a:xfrm>
            <a:off x="5796136" y="3796690"/>
            <a:ext cx="2879552" cy="223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939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mit 3 Grafi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273050"/>
            <a:ext cx="6490800" cy="777600"/>
          </a:xfrm>
        </p:spPr>
        <p:txBody>
          <a:bodyPr anchor="ctr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4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316290"/>
            <a:ext cx="5338800" cy="471240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Arial" charset="0"/>
              <a:buChar char="□"/>
              <a:tabLst/>
              <a:defRPr sz="1200"/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-"/>
              <a:tabLst/>
              <a:defRPr sz="1000"/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 sz="900"/>
            </a:lvl4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tabLst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Textmasterformat bearbeiten</a:t>
            </a: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3429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342900" marR="0" lvl="3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342900" marR="0" lvl="4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srgbClr val="002800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66FC84-CF35-4D8C-A147-CD3DA60F7911}" type="datetime1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7740352" y="6300131"/>
            <a:ext cx="946448" cy="421343"/>
          </a:xfrm>
        </p:spPr>
        <p:txBody>
          <a:bodyPr/>
          <a:lstStyle>
            <a:lvl1pPr>
              <a:defRPr/>
            </a:lvl1pPr>
          </a:lstStyle>
          <a:p>
            <a:fld id="{A840FEAF-990E-4E77-BFD8-5BDD3B322138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3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228184" y="2952490"/>
            <a:ext cx="2448000" cy="144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4" name="Bildplatzhalter 8"/>
          <p:cNvSpPr>
            <a:spLocks noGrp="1"/>
          </p:cNvSpPr>
          <p:nvPr>
            <p:ph type="pic" sz="quarter" idx="15"/>
          </p:nvPr>
        </p:nvSpPr>
        <p:spPr>
          <a:xfrm>
            <a:off x="6228184" y="4588690"/>
            <a:ext cx="2448000" cy="144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5" name="Bildplatzhalter 8"/>
          <p:cNvSpPr>
            <a:spLocks noGrp="1"/>
          </p:cNvSpPr>
          <p:nvPr>
            <p:ph type="pic" sz="quarter" idx="13"/>
          </p:nvPr>
        </p:nvSpPr>
        <p:spPr>
          <a:xfrm>
            <a:off x="6228184" y="1316290"/>
            <a:ext cx="2447504" cy="1440000"/>
          </a:xfrm>
        </p:spPr>
        <p:txBody>
          <a:bodyPr/>
          <a:lstStyle>
            <a:lvl1pPr marL="0" indent="0">
              <a:buNone/>
              <a:defRPr>
                <a:solidFill>
                  <a:srgbClr val="000000"/>
                </a:solidFill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994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mit 4 Grafi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273050"/>
            <a:ext cx="6490800" cy="777600"/>
          </a:xfrm>
        </p:spPr>
        <p:txBody>
          <a:bodyPr anchor="ctr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4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316290"/>
            <a:ext cx="5338936" cy="309634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Arial" charset="0"/>
              <a:buChar char="□"/>
              <a:tabLst/>
              <a:defRPr sz="1200"/>
            </a:lvl2pPr>
            <a:lvl3pPr marL="11430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Tx/>
              <a:buChar char="-"/>
              <a:tabLst/>
              <a:defRPr sz="1000"/>
            </a:lvl3pPr>
            <a:lvl4pPr marL="16002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 sz="900"/>
            </a:lvl4pPr>
            <a:lvl5pPr marL="2057400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tabLst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Textmasterformat bearbeiten</a:t>
            </a: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3429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342900" marR="0" lvl="3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342900" marR="0" lvl="4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2000" b="0" i="0" u="none" strike="noStrike" kern="0" cap="none" spc="0" normalizeH="0" baseline="0" noProof="0">
                <a:ln>
                  <a:noFill/>
                </a:ln>
                <a:solidFill>
                  <a:srgbClr val="0028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srgbClr val="002800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9CA21A-A651-486D-B4A3-0C1B84D414A7}" type="datetime1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0FEAF-990E-4E77-BFD8-5BDD3B322138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2" name="Bildplatzhalter 8"/>
          <p:cNvSpPr>
            <a:spLocks noGrp="1"/>
          </p:cNvSpPr>
          <p:nvPr>
            <p:ph type="pic" sz="quarter" idx="13"/>
          </p:nvPr>
        </p:nvSpPr>
        <p:spPr>
          <a:xfrm>
            <a:off x="6228184" y="1316290"/>
            <a:ext cx="2447504" cy="30963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3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57200" y="4589677"/>
            <a:ext cx="2447504" cy="144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4" name="Bildplatzhalter 8"/>
          <p:cNvSpPr>
            <a:spLocks noGrp="1"/>
          </p:cNvSpPr>
          <p:nvPr>
            <p:ph type="pic" sz="quarter" idx="15"/>
          </p:nvPr>
        </p:nvSpPr>
        <p:spPr>
          <a:xfrm>
            <a:off x="6228184" y="4589677"/>
            <a:ext cx="2447504" cy="144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5" name="Bildplatzhalter 8"/>
          <p:cNvSpPr>
            <a:spLocks noGrp="1"/>
          </p:cNvSpPr>
          <p:nvPr>
            <p:ph type="pic" sz="quarter" idx="16"/>
          </p:nvPr>
        </p:nvSpPr>
        <p:spPr>
          <a:xfrm>
            <a:off x="3348632" y="4589677"/>
            <a:ext cx="2447504" cy="144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536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316290"/>
            <a:ext cx="4038600" cy="4712400"/>
          </a:xfrm>
        </p:spPr>
        <p:txBody>
          <a:bodyPr/>
          <a:lstStyle>
            <a:lvl1pPr>
              <a:defRPr sz="2000">
                <a:solidFill>
                  <a:srgbClr val="000000"/>
                </a:solidFill>
              </a:defRPr>
            </a:lvl1pPr>
            <a:lvl2pPr>
              <a:defRPr sz="18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1600">
                <a:solidFill>
                  <a:srgbClr val="000000"/>
                </a:solidFill>
              </a:defRPr>
            </a:lvl4pPr>
            <a:lvl5pPr>
              <a:defRPr sz="1600">
                <a:solidFill>
                  <a:srgbClr val="0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16290"/>
            <a:ext cx="4038600" cy="4712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7E3CB6-D2F3-41AB-87B3-FA3EAD80EF43}" type="datetime1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A7D34-351D-4592-8365-C8C99FF6A5E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1330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6491064" cy="778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776"/>
            <a:ext cx="8229600" cy="471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04248" y="6300131"/>
            <a:ext cx="874440" cy="421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</a:defRPr>
            </a:lvl1pPr>
          </a:lstStyle>
          <a:p>
            <a:fld id="{F58DE5DA-C987-4238-840E-9239A32F4555}" type="datetime1">
              <a:rPr lang="de-DE" smtClean="0"/>
              <a:pPr/>
              <a:t>16.09.2025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87824" y="6300131"/>
            <a:ext cx="3744416" cy="421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de-DE"/>
              <a:t>&lt;&lt;Organisationseinheit&gt;&gt;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352" y="6300131"/>
            <a:ext cx="946448" cy="421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4D88C127-D2EC-4CBB-9134-498191D105F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237288"/>
            <a:ext cx="82311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457200" y="1104473"/>
            <a:ext cx="65160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201" y="388928"/>
            <a:ext cx="1506599" cy="716400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42876"/>
            <a:ext cx="2352652" cy="34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50" r:id="rId3"/>
    <p:sldLayoutId id="2147483660" r:id="rId4"/>
    <p:sldLayoutId id="2147483663" r:id="rId5"/>
    <p:sldLayoutId id="2147483666" r:id="rId6"/>
    <p:sldLayoutId id="2147483665" r:id="rId7"/>
    <p:sldLayoutId id="2147483664" r:id="rId8"/>
    <p:sldLayoutId id="2147483668" r:id="rId9"/>
    <p:sldLayoutId id="2147483652" r:id="rId10"/>
    <p:sldLayoutId id="2147483653" r:id="rId11"/>
    <p:sldLayoutId id="2147483654" r:id="rId12"/>
    <p:sldLayoutId id="2147483655" r:id="rId13"/>
    <p:sldLayoutId id="2147483656" r:id="rId14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Wingdings" pitchFamily="2" charset="2"/>
        <a:buChar char="§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Arial" charset="0"/>
        <a:buChar char="□"/>
        <a:defRPr sz="18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-"/>
        <a:defRPr sz="16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0000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816B01-D828-4AF9-B4D9-7CDA5C34E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A5E8DB6E-EFEF-4057-8D01-46A314234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FEB2384D-DAC7-4112-9797-D5310AD95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336669"/>
            <a:ext cx="7560840" cy="461568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11667053-2AC1-415E-ADED-95AB9354B1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143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624A79AC-69CE-460D-A7C4-F50810629D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11956" y="2351412"/>
            <a:ext cx="8229600" cy="437495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072025AB-D252-4F78-93D9-44F196645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4116CA2-311C-4B71-814D-BC3F8A36B708}"/>
              </a:ext>
            </a:extLst>
          </p:cNvPr>
          <p:cNvSpPr/>
          <p:nvPr/>
        </p:nvSpPr>
        <p:spPr>
          <a:xfrm>
            <a:off x="827584" y="3059668"/>
            <a:ext cx="51125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2000" b="1" dirty="0"/>
              <a:t>Do </a:t>
            </a:r>
            <a:r>
              <a:rPr lang="de-DE" sz="2000" b="1" dirty="0" err="1"/>
              <a:t>you</a:t>
            </a:r>
            <a:r>
              <a:rPr lang="de-DE" sz="2000" b="1" dirty="0"/>
              <a:t> </a:t>
            </a:r>
            <a:r>
              <a:rPr lang="de-DE" sz="2000" b="1" dirty="0" err="1"/>
              <a:t>prefer</a:t>
            </a:r>
            <a:r>
              <a:rPr lang="de-DE" sz="2000" b="1" dirty="0"/>
              <a:t> </a:t>
            </a:r>
            <a:r>
              <a:rPr lang="de-DE" sz="2000" b="1" dirty="0" err="1"/>
              <a:t>the</a:t>
            </a:r>
            <a:r>
              <a:rPr lang="de-DE" sz="2000" b="1" dirty="0"/>
              <a:t> </a:t>
            </a:r>
            <a:r>
              <a:rPr lang="de-DE" sz="2000" b="1" dirty="0" err="1"/>
              <a:t>mountains</a:t>
            </a:r>
            <a:r>
              <a:rPr lang="de-DE" sz="2000" b="1" dirty="0"/>
              <a:t> </a:t>
            </a:r>
            <a:r>
              <a:rPr lang="de-DE" sz="2000" b="1" dirty="0" err="1"/>
              <a:t>or</a:t>
            </a:r>
            <a:r>
              <a:rPr lang="de-DE" sz="2000" b="1" dirty="0"/>
              <a:t> </a:t>
            </a:r>
            <a:r>
              <a:rPr lang="de-DE" sz="2000" b="1" dirty="0" err="1"/>
              <a:t>the</a:t>
            </a:r>
            <a:r>
              <a:rPr lang="de-DE" sz="2000" b="1" dirty="0"/>
              <a:t> </a:t>
            </a:r>
            <a:r>
              <a:rPr lang="de-DE" sz="2000" b="1" dirty="0" err="1"/>
              <a:t>sea</a:t>
            </a:r>
            <a:r>
              <a:rPr lang="de-DE" sz="2000" b="1" dirty="0"/>
              <a:t>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F1758A86-E513-44CA-A19E-9B1A66CB0AE8}"/>
              </a:ext>
            </a:extLst>
          </p:cNvPr>
          <p:cNvSpPr/>
          <p:nvPr/>
        </p:nvSpPr>
        <p:spPr>
          <a:xfrm>
            <a:off x="827584" y="3739667"/>
            <a:ext cx="561662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Что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предпочитаешь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-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горы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или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море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?</a:t>
            </a:r>
          </a:p>
          <a:p>
            <a:endParaRPr lang="de-DE" sz="2000" b="1" dirty="0">
              <a:latin typeface="+mn-lt"/>
              <a:ea typeface="Times New Roman" panose="02020603050405020304" pitchFamily="18" charset="0"/>
            </a:endParaRPr>
          </a:p>
          <a:p>
            <a:r>
              <a:rPr lang="de-DE" sz="2000" b="1" dirty="0"/>
              <a:t>Tu </a:t>
            </a:r>
            <a:r>
              <a:rPr lang="de-DE" sz="2000" b="1" dirty="0" err="1"/>
              <a:t>çiya</a:t>
            </a:r>
            <a:r>
              <a:rPr lang="de-DE" sz="2000" b="1" dirty="0"/>
              <a:t> </a:t>
            </a:r>
            <a:r>
              <a:rPr lang="de-DE" sz="2000" b="1" dirty="0" err="1"/>
              <a:t>tercîh</a:t>
            </a:r>
            <a:r>
              <a:rPr lang="de-DE" sz="2000" b="1" dirty="0"/>
              <a:t> </a:t>
            </a:r>
            <a:r>
              <a:rPr lang="de-DE" sz="2000" b="1" dirty="0" err="1"/>
              <a:t>dikî</a:t>
            </a:r>
            <a:r>
              <a:rPr lang="de-DE" sz="2000" b="1" dirty="0"/>
              <a:t> </a:t>
            </a:r>
            <a:r>
              <a:rPr lang="de-DE" sz="2000" b="1" dirty="0" err="1"/>
              <a:t>yan</a:t>
            </a:r>
            <a:r>
              <a:rPr lang="de-DE" sz="2000" b="1" dirty="0"/>
              <a:t> </a:t>
            </a:r>
            <a:r>
              <a:rPr lang="de-DE" sz="2000" b="1" dirty="0" err="1"/>
              <a:t>behrê</a:t>
            </a:r>
            <a:r>
              <a:rPr lang="de-DE" sz="2000" b="1" dirty="0"/>
              <a:t> </a:t>
            </a:r>
            <a:r>
              <a:rPr lang="de-DE" sz="2000" b="1" dirty="0" err="1"/>
              <a:t>tercîh</a:t>
            </a:r>
            <a:r>
              <a:rPr lang="de-DE" sz="2000" b="1" dirty="0"/>
              <a:t> </a:t>
            </a:r>
            <a:r>
              <a:rPr lang="de-DE" sz="2000" b="1" dirty="0" err="1"/>
              <a:t>dikî</a:t>
            </a:r>
            <a:r>
              <a:rPr lang="de-DE" sz="2000" b="1" dirty="0"/>
              <a:t>?</a:t>
            </a:r>
          </a:p>
          <a:p>
            <a:endParaRPr lang="de-DE" sz="2000" b="1" dirty="0"/>
          </a:p>
          <a:p>
            <a:pPr algn="r"/>
            <a:r>
              <a:rPr lang="ar-AE" sz="2800" b="1" dirty="0"/>
              <a:t>أتفضل الجبال أم البحر؟</a:t>
            </a:r>
          </a:p>
          <a:p>
            <a:endParaRPr lang="de-DE" sz="2000" b="1" dirty="0"/>
          </a:p>
          <a:p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endParaRPr lang="de-DE" sz="2000" b="1" dirty="0">
              <a:latin typeface="+mn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66B7347-5FEA-41E7-8300-290CE299A3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343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E2315043-23D7-47FE-A53A-C0444E6090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56592" y="2204864"/>
            <a:ext cx="8229600" cy="437495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0A9DAA40-544F-453A-95E1-B5C71504E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B96CB8F4-DD64-4A33-A7CD-6478AE76B62C}"/>
              </a:ext>
            </a:extLst>
          </p:cNvPr>
          <p:cNvSpPr/>
          <p:nvPr/>
        </p:nvSpPr>
        <p:spPr>
          <a:xfrm>
            <a:off x="1115616" y="2996952"/>
            <a:ext cx="45127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de-DE" sz="2000" b="1" dirty="0" err="1"/>
              <a:t>What</a:t>
            </a:r>
            <a:r>
              <a:rPr lang="de-DE" sz="2000" b="1" dirty="0"/>
              <a:t> </a:t>
            </a:r>
            <a:r>
              <a:rPr lang="de-DE" sz="2000" b="1" dirty="0" err="1"/>
              <a:t>are</a:t>
            </a:r>
            <a:r>
              <a:rPr lang="de-DE" sz="2000" b="1" dirty="0"/>
              <a:t> </a:t>
            </a:r>
            <a:r>
              <a:rPr lang="de-DE" sz="2000" b="1" dirty="0" err="1"/>
              <a:t>you</a:t>
            </a:r>
            <a:r>
              <a:rPr lang="de-DE" sz="2000" b="1" dirty="0"/>
              <a:t> </a:t>
            </a:r>
            <a:r>
              <a:rPr lang="de-DE" sz="2000" b="1" dirty="0" err="1"/>
              <a:t>particularly</a:t>
            </a:r>
            <a:r>
              <a:rPr lang="de-DE" sz="2000" b="1" dirty="0"/>
              <a:t> </a:t>
            </a:r>
            <a:r>
              <a:rPr lang="de-DE" sz="2000" b="1" dirty="0" err="1"/>
              <a:t>proud</a:t>
            </a:r>
            <a:r>
              <a:rPr lang="de-DE" sz="2000" b="1" dirty="0"/>
              <a:t> </a:t>
            </a:r>
            <a:r>
              <a:rPr lang="de-DE" sz="2000" b="1" dirty="0" err="1"/>
              <a:t>of</a:t>
            </a:r>
            <a:r>
              <a:rPr lang="de-DE" sz="2000" b="1" dirty="0"/>
              <a:t>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92277383-6479-4027-9BF9-BA2644E91ECA}"/>
              </a:ext>
            </a:extLst>
          </p:cNvPr>
          <p:cNvSpPr/>
          <p:nvPr/>
        </p:nvSpPr>
        <p:spPr>
          <a:xfrm>
            <a:off x="1115616" y="3846310"/>
            <a:ext cx="5477782" cy="2369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Предмет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твоей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гордости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?</a:t>
            </a:r>
          </a:p>
          <a:p>
            <a:endParaRPr lang="de-DE" sz="2000" b="1" dirty="0">
              <a:latin typeface="+mj-lt"/>
              <a:ea typeface="Times New Roman" panose="02020603050405020304" pitchFamily="18" charset="0"/>
            </a:endParaRPr>
          </a:p>
          <a:p>
            <a:r>
              <a:rPr lang="de-DE" sz="2000" b="1" dirty="0" err="1"/>
              <a:t>Hûn</a:t>
            </a:r>
            <a:r>
              <a:rPr lang="de-DE" sz="2000" b="1" dirty="0"/>
              <a:t> bi </a:t>
            </a:r>
            <a:r>
              <a:rPr lang="de-DE" sz="2000" b="1" dirty="0" err="1"/>
              <a:t>taybetî</a:t>
            </a:r>
            <a:r>
              <a:rPr lang="de-DE" sz="2000" b="1" dirty="0"/>
              <a:t> bi </a:t>
            </a:r>
            <a:r>
              <a:rPr lang="de-DE" sz="2000" b="1" dirty="0" err="1"/>
              <a:t>çi</a:t>
            </a:r>
            <a:r>
              <a:rPr lang="de-DE" sz="2000" b="1" dirty="0"/>
              <a:t> </a:t>
            </a:r>
            <a:r>
              <a:rPr lang="de-DE" sz="2000" b="1" dirty="0" err="1"/>
              <a:t>serbilind</a:t>
            </a:r>
            <a:r>
              <a:rPr lang="de-DE" sz="2000" b="1" dirty="0"/>
              <a:t> in?</a:t>
            </a:r>
          </a:p>
          <a:p>
            <a:endParaRPr lang="de-DE" sz="2000" b="1" dirty="0"/>
          </a:p>
          <a:p>
            <a:pPr algn="r"/>
            <a:r>
              <a:rPr lang="ar-AE" sz="2800" b="1" dirty="0"/>
              <a:t>ما هو الشيء الذي أنت فخور به بشكل خاص؟</a:t>
            </a:r>
          </a:p>
          <a:p>
            <a:endParaRPr lang="de-DE" sz="2000" b="1" dirty="0"/>
          </a:p>
          <a:p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endParaRPr lang="de-DE" sz="2000" b="1" dirty="0">
              <a:latin typeface="+mj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707FD51-764F-4C91-B6C3-6B66212960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478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D25D283E-9587-40BE-AF21-F5A4FCFDB5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68560" y="2067498"/>
            <a:ext cx="8229600" cy="437495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02A927F6-C6AB-4064-ADD4-41523F338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9360278-417E-46A3-BDEF-7F2F08DA3789}"/>
              </a:ext>
            </a:extLst>
          </p:cNvPr>
          <p:cNvSpPr/>
          <p:nvPr/>
        </p:nvSpPr>
        <p:spPr>
          <a:xfrm>
            <a:off x="971600" y="2924944"/>
            <a:ext cx="55446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 </a:t>
            </a:r>
            <a:r>
              <a:rPr lang="de-DE" sz="2000" b="1" dirty="0" err="1"/>
              <a:t>What</a:t>
            </a:r>
            <a:r>
              <a:rPr lang="de-DE" sz="2000" b="1" dirty="0"/>
              <a:t> </a:t>
            </a:r>
            <a:r>
              <a:rPr lang="de-DE" sz="2000" b="1" dirty="0" err="1"/>
              <a:t>superpowers</a:t>
            </a:r>
            <a:r>
              <a:rPr lang="de-DE" sz="2000" b="1" dirty="0"/>
              <a:t> </a:t>
            </a:r>
            <a:r>
              <a:rPr lang="de-DE" sz="2000" b="1" dirty="0" err="1"/>
              <a:t>would</a:t>
            </a:r>
            <a:r>
              <a:rPr lang="de-DE" sz="2000" b="1" dirty="0"/>
              <a:t> </a:t>
            </a:r>
            <a:r>
              <a:rPr lang="de-DE" sz="2000" b="1" dirty="0" err="1"/>
              <a:t>you</a:t>
            </a:r>
            <a:r>
              <a:rPr lang="de-DE" sz="2000" b="1" dirty="0"/>
              <a:t> like </a:t>
            </a:r>
            <a:r>
              <a:rPr lang="de-DE" sz="2000" b="1" dirty="0" err="1"/>
              <a:t>to</a:t>
            </a:r>
            <a:r>
              <a:rPr lang="de-DE" sz="2000" b="1" dirty="0"/>
              <a:t> </a:t>
            </a:r>
            <a:r>
              <a:rPr lang="de-DE" sz="2000" b="1" dirty="0" err="1"/>
              <a:t>have</a:t>
            </a:r>
            <a:r>
              <a:rPr lang="de-DE" sz="2000" b="1" dirty="0"/>
              <a:t>?</a:t>
            </a:r>
            <a:endParaRPr lang="de-DE" sz="2000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C39581F-0450-4B8A-AF64-785EE25DA3C1}"/>
              </a:ext>
            </a:extLst>
          </p:cNvPr>
          <p:cNvSpPr/>
          <p:nvPr/>
        </p:nvSpPr>
        <p:spPr>
          <a:xfrm>
            <a:off x="1043608" y="3679919"/>
            <a:ext cx="748883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Какую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супер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способность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или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силу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ты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хотел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бы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иметь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?</a:t>
            </a:r>
          </a:p>
          <a:p>
            <a:endParaRPr lang="de-DE" sz="2000" b="1" dirty="0">
              <a:latin typeface="+mj-lt"/>
              <a:ea typeface="Times New Roman" panose="02020603050405020304" pitchFamily="18" charset="0"/>
            </a:endParaRPr>
          </a:p>
          <a:p>
            <a:r>
              <a:rPr lang="de-DE" sz="2000" b="1" dirty="0" err="1">
                <a:ea typeface="Times New Roman" panose="02020603050405020304" pitchFamily="18" charset="0"/>
              </a:rPr>
              <a:t>Hûn</a:t>
            </a:r>
            <a:r>
              <a:rPr lang="de-DE" sz="2000" b="1" dirty="0"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ea typeface="Times New Roman" panose="02020603050405020304" pitchFamily="18" charset="0"/>
              </a:rPr>
              <a:t>dixwazin</a:t>
            </a:r>
            <a:r>
              <a:rPr lang="de-DE" sz="2000" b="1" dirty="0"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ea typeface="Times New Roman" panose="02020603050405020304" pitchFamily="18" charset="0"/>
              </a:rPr>
              <a:t>bibin</a:t>
            </a:r>
            <a:r>
              <a:rPr lang="de-DE" sz="2000" b="1" dirty="0"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ea typeface="Times New Roman" panose="02020603050405020304" pitchFamily="18" charset="0"/>
              </a:rPr>
              <a:t>xwedî</a:t>
            </a:r>
            <a:r>
              <a:rPr lang="de-DE" sz="2000" b="1" dirty="0"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ea typeface="Times New Roman" panose="02020603050405020304" pitchFamily="18" charset="0"/>
              </a:rPr>
              <a:t>kîjan</a:t>
            </a:r>
            <a:r>
              <a:rPr lang="de-DE" sz="2000" b="1" dirty="0"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ea typeface="Times New Roman" panose="02020603050405020304" pitchFamily="18" charset="0"/>
              </a:rPr>
              <a:t>hêzên</a:t>
            </a:r>
            <a:r>
              <a:rPr lang="de-DE" sz="2000" b="1" dirty="0">
                <a:ea typeface="Times New Roman" panose="02020603050405020304" pitchFamily="18" charset="0"/>
              </a:rPr>
              <a:t> super?</a:t>
            </a:r>
          </a:p>
          <a:p>
            <a:endParaRPr lang="de-DE" sz="2000" b="1" dirty="0"/>
          </a:p>
          <a:p>
            <a:pPr algn="r"/>
            <a:r>
              <a:rPr lang="ar-AE" sz="2800" b="1" dirty="0"/>
              <a:t>ما هي القوة الخارقة التي قد تحب أن تكون بحوزتك؟</a:t>
            </a:r>
          </a:p>
          <a:p>
            <a:endParaRPr lang="de-DE" sz="2000" b="1" dirty="0"/>
          </a:p>
          <a:p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endParaRPr lang="de-DE" sz="2000" b="1" dirty="0">
              <a:latin typeface="+mj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982F61C-12AA-4CA5-9AD9-269F188694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12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7FE93643-BCC7-451F-97FD-E5EE8C5A31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92720" y="2312003"/>
            <a:ext cx="8229600" cy="437495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03A62C9E-D2A9-4713-B006-49DE55BE2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A35A2F73-B25E-4ACC-8F18-3EE75F134205}"/>
              </a:ext>
            </a:extLst>
          </p:cNvPr>
          <p:cNvSpPr/>
          <p:nvPr/>
        </p:nvSpPr>
        <p:spPr>
          <a:xfrm>
            <a:off x="1077764" y="2749498"/>
            <a:ext cx="56886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2000" b="1" dirty="0" err="1"/>
              <a:t>What</a:t>
            </a:r>
            <a:r>
              <a:rPr lang="de-DE" sz="2000" b="1" dirty="0"/>
              <a:t> </a:t>
            </a:r>
            <a:r>
              <a:rPr lang="de-DE" sz="2000" b="1" dirty="0" err="1"/>
              <a:t>can</a:t>
            </a:r>
            <a:r>
              <a:rPr lang="de-DE" sz="2000" b="1" dirty="0"/>
              <a:t> </a:t>
            </a:r>
            <a:r>
              <a:rPr lang="de-DE" sz="2000" b="1" dirty="0" err="1"/>
              <a:t>people</a:t>
            </a:r>
            <a:r>
              <a:rPr lang="de-DE" sz="2000" b="1" dirty="0"/>
              <a:t> do </a:t>
            </a:r>
            <a:r>
              <a:rPr lang="de-DE" sz="2000" b="1" dirty="0" err="1"/>
              <a:t>to</a:t>
            </a:r>
            <a:r>
              <a:rPr lang="de-DE" sz="2000" b="1" dirty="0"/>
              <a:t> </a:t>
            </a:r>
            <a:r>
              <a:rPr lang="de-DE" sz="2000" b="1" dirty="0" err="1"/>
              <a:t>make</a:t>
            </a:r>
            <a:r>
              <a:rPr lang="de-DE" sz="2000" b="1" dirty="0"/>
              <a:t> </a:t>
            </a:r>
            <a:r>
              <a:rPr lang="de-DE" sz="2000" b="1" dirty="0" err="1"/>
              <a:t>you</a:t>
            </a:r>
            <a:r>
              <a:rPr lang="de-DE" sz="2000" b="1" dirty="0"/>
              <a:t> happy?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C6D895AA-7432-4673-AF43-FDE1E4AE7B13}"/>
              </a:ext>
            </a:extLst>
          </p:cNvPr>
          <p:cNvSpPr/>
          <p:nvPr/>
        </p:nvSpPr>
        <p:spPr>
          <a:xfrm>
            <a:off x="1077764" y="3347268"/>
            <a:ext cx="6995826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Что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тебя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радует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и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делает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счастливым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?</a:t>
            </a:r>
          </a:p>
          <a:p>
            <a:endParaRPr lang="de-DE" sz="2000" b="1" dirty="0">
              <a:latin typeface="+mn-lt"/>
            </a:endParaRPr>
          </a:p>
          <a:p>
            <a:r>
              <a:rPr lang="de-DE" sz="2000" b="1" dirty="0" err="1"/>
              <a:t>Ez</a:t>
            </a:r>
            <a:r>
              <a:rPr lang="de-DE" sz="2000" b="1" dirty="0"/>
              <a:t> </a:t>
            </a:r>
            <a:r>
              <a:rPr lang="de-DE" sz="2000" b="1" dirty="0" err="1"/>
              <a:t>dikarim</a:t>
            </a:r>
            <a:r>
              <a:rPr lang="de-DE" sz="2000" b="1" dirty="0"/>
              <a:t> </a:t>
            </a:r>
            <a:r>
              <a:rPr lang="de-DE" sz="2000" b="1" dirty="0" err="1"/>
              <a:t>çi</a:t>
            </a:r>
            <a:r>
              <a:rPr lang="de-DE" sz="2000" b="1" dirty="0"/>
              <a:t> </a:t>
            </a:r>
            <a:r>
              <a:rPr lang="de-DE" sz="2000" b="1" dirty="0" err="1"/>
              <a:t>bikim</a:t>
            </a:r>
            <a:r>
              <a:rPr lang="de-DE" sz="2000" b="1" dirty="0"/>
              <a:t> da </a:t>
            </a:r>
            <a:r>
              <a:rPr lang="de-DE" sz="2000" b="1" dirty="0" err="1"/>
              <a:t>ku</a:t>
            </a:r>
            <a:r>
              <a:rPr lang="de-DE" sz="2000" b="1" dirty="0"/>
              <a:t> tu </a:t>
            </a:r>
            <a:r>
              <a:rPr lang="de-DE" sz="2000" b="1" dirty="0" err="1"/>
              <a:t>bextewar</a:t>
            </a:r>
            <a:r>
              <a:rPr lang="de-DE" sz="2000" b="1" dirty="0"/>
              <a:t> </a:t>
            </a:r>
            <a:r>
              <a:rPr lang="de-DE" sz="2000" b="1" dirty="0" err="1"/>
              <a:t>bikî</a:t>
            </a:r>
            <a:r>
              <a:rPr lang="de-DE" sz="2000" b="1" dirty="0"/>
              <a:t>?</a:t>
            </a:r>
          </a:p>
          <a:p>
            <a:endParaRPr lang="de-DE" sz="2000" b="1" dirty="0">
              <a:latin typeface="+mn-lt"/>
            </a:endParaRPr>
          </a:p>
          <a:p>
            <a:pPr algn="r"/>
            <a:r>
              <a:rPr lang="ar-AE" sz="2800" b="1" dirty="0"/>
              <a:t>ما هو الشيء الذي يمكن أن يفعله شخصا ما ليجعلك سعيدا؟</a:t>
            </a:r>
          </a:p>
          <a:p>
            <a:endParaRPr lang="de-DE" sz="2000" b="1" dirty="0">
              <a:latin typeface="+mn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8833734-C084-40BF-8D95-FC62296B65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539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nhaltsplatzhalter 12">
            <a:extLst>
              <a:ext uri="{FF2B5EF4-FFF2-40B4-BE49-F238E27FC236}">
                <a16:creationId xmlns:a16="http://schemas.microsoft.com/office/drawing/2014/main" id="{46284E41-6618-4CF7-A395-0BBA9B48AD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188640" y="2127297"/>
            <a:ext cx="8229600" cy="437495"/>
          </a:xfrm>
          <a:prstGeom prst="rect">
            <a:avLst/>
          </a:prstGeom>
        </p:spPr>
      </p:pic>
      <p:sp>
        <p:nvSpPr>
          <p:cNvPr id="14" name="Titel 1">
            <a:extLst>
              <a:ext uri="{FF2B5EF4-FFF2-40B4-BE49-F238E27FC236}">
                <a16:creationId xmlns:a16="http://schemas.microsoft.com/office/drawing/2014/main" id="{38724894-F3AE-45C2-8920-AB99B03F7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7FED2A0-65AA-4C72-B8E6-1DEDA628DCD4}"/>
              </a:ext>
            </a:extLst>
          </p:cNvPr>
          <p:cNvSpPr/>
          <p:nvPr/>
        </p:nvSpPr>
        <p:spPr>
          <a:xfrm>
            <a:off x="899592" y="2967839"/>
            <a:ext cx="39276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de-DE" sz="2000" b="1" dirty="0" err="1"/>
              <a:t>What</a:t>
            </a:r>
            <a:r>
              <a:rPr lang="de-DE" sz="2000" b="1" dirty="0"/>
              <a:t> </a:t>
            </a:r>
            <a:r>
              <a:rPr lang="de-DE" sz="2000" b="1" dirty="0" err="1"/>
              <a:t>is</a:t>
            </a:r>
            <a:r>
              <a:rPr lang="de-DE" sz="2000" b="1" dirty="0"/>
              <a:t> </a:t>
            </a:r>
            <a:r>
              <a:rPr lang="de-DE" sz="2000" b="1" dirty="0" err="1"/>
              <a:t>your</a:t>
            </a:r>
            <a:r>
              <a:rPr lang="de-DE" sz="2000" b="1" dirty="0"/>
              <a:t> </a:t>
            </a:r>
            <a:r>
              <a:rPr lang="de-DE" sz="2000" b="1" dirty="0" err="1"/>
              <a:t>favourite</a:t>
            </a:r>
            <a:r>
              <a:rPr lang="de-DE" sz="2000" b="1" dirty="0"/>
              <a:t> </a:t>
            </a:r>
            <a:r>
              <a:rPr lang="de-DE" sz="2000" b="1" dirty="0" err="1"/>
              <a:t>feeling</a:t>
            </a:r>
            <a:r>
              <a:rPr lang="de-DE" sz="2000" b="1" dirty="0"/>
              <a:t>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155DF97-59D3-4171-AE86-BADCA1B71284}"/>
              </a:ext>
            </a:extLst>
          </p:cNvPr>
          <p:cNvSpPr/>
          <p:nvPr/>
        </p:nvSpPr>
        <p:spPr>
          <a:xfrm>
            <a:off x="877496" y="3770996"/>
            <a:ext cx="4809330" cy="2369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Твоё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любимое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ощущение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?</a:t>
            </a:r>
          </a:p>
          <a:p>
            <a:endParaRPr lang="de-DE" sz="2000" b="1" dirty="0">
              <a:latin typeface="+mn-lt"/>
            </a:endParaRPr>
          </a:p>
          <a:p>
            <a:r>
              <a:rPr lang="es-ES" sz="2000" b="1" dirty="0"/>
              <a:t>Hesta te ya herî zêde jê hez dikî çi ye?</a:t>
            </a:r>
          </a:p>
          <a:p>
            <a:endParaRPr lang="es-ES" sz="2000" b="1" dirty="0"/>
          </a:p>
          <a:p>
            <a:pPr algn="r"/>
            <a:r>
              <a:rPr lang="ar-AE" sz="2800" b="1" dirty="0"/>
              <a:t>ما هو شعورك المفضل؟</a:t>
            </a:r>
          </a:p>
          <a:p>
            <a:endParaRPr lang="de-DE" sz="2000" b="1" dirty="0"/>
          </a:p>
          <a:p>
            <a:endParaRPr lang="de-DE" sz="2000" b="1" dirty="0">
              <a:latin typeface="+mn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AD6616C-ADEF-46D5-B31E-514FE13B82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809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8D7443B0-6371-4D38-AFF9-390674234A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2084787"/>
            <a:ext cx="8229600" cy="437495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E9B741A1-64B2-4317-891A-5DC793B1B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15A2774-93E3-4520-BFDE-49D1B7552059}"/>
              </a:ext>
            </a:extLst>
          </p:cNvPr>
          <p:cNvSpPr/>
          <p:nvPr/>
        </p:nvSpPr>
        <p:spPr>
          <a:xfrm>
            <a:off x="716352" y="2755551"/>
            <a:ext cx="41857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de-DE" sz="2000" b="1" dirty="0" err="1"/>
              <a:t>Where</a:t>
            </a:r>
            <a:r>
              <a:rPr lang="de-DE" sz="2000" b="1" dirty="0"/>
              <a:t> </a:t>
            </a:r>
            <a:r>
              <a:rPr lang="de-DE" sz="2000" b="1" dirty="0" err="1"/>
              <a:t>could</a:t>
            </a:r>
            <a:r>
              <a:rPr lang="de-DE" sz="2000" b="1" dirty="0"/>
              <a:t> </a:t>
            </a:r>
            <a:r>
              <a:rPr lang="de-DE" sz="2000" b="1" dirty="0" err="1"/>
              <a:t>you</a:t>
            </a:r>
            <a:r>
              <a:rPr lang="de-DE" sz="2000" b="1" dirty="0"/>
              <a:t> </a:t>
            </a:r>
            <a:r>
              <a:rPr lang="de-DE" sz="2000" b="1" dirty="0" err="1"/>
              <a:t>imagine</a:t>
            </a:r>
            <a:r>
              <a:rPr lang="de-DE" sz="2000" b="1" dirty="0"/>
              <a:t> </a:t>
            </a:r>
            <a:r>
              <a:rPr lang="de-DE" sz="2000" b="1" dirty="0" err="1"/>
              <a:t>living</a:t>
            </a:r>
            <a:r>
              <a:rPr lang="de-DE" sz="2000" b="1" dirty="0"/>
              <a:t>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6583E34E-662C-4CF4-8A32-F5554CE84B25}"/>
              </a:ext>
            </a:extLst>
          </p:cNvPr>
          <p:cNvSpPr/>
          <p:nvPr/>
        </p:nvSpPr>
        <p:spPr>
          <a:xfrm>
            <a:off x="716352" y="3429000"/>
            <a:ext cx="724002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Где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бы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ты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хотел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жить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,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поделись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своей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мечтой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?</a:t>
            </a:r>
          </a:p>
          <a:p>
            <a:endParaRPr lang="de-DE" sz="2000" b="1" dirty="0">
              <a:latin typeface="+mn-lt"/>
            </a:endParaRPr>
          </a:p>
          <a:p>
            <a:r>
              <a:rPr lang="de-DE" sz="2000" b="1" dirty="0" err="1"/>
              <a:t>Hûn</a:t>
            </a:r>
            <a:r>
              <a:rPr lang="de-DE" sz="2000" b="1" dirty="0"/>
              <a:t> </a:t>
            </a:r>
            <a:r>
              <a:rPr lang="de-DE" sz="2000" b="1" dirty="0" err="1"/>
              <a:t>dikarin</a:t>
            </a:r>
            <a:r>
              <a:rPr lang="de-DE" sz="2000" b="1" dirty="0"/>
              <a:t> li </a:t>
            </a:r>
            <a:r>
              <a:rPr lang="de-DE" sz="2000" b="1" dirty="0" err="1"/>
              <a:t>kîjan</a:t>
            </a:r>
            <a:r>
              <a:rPr lang="de-DE" sz="2000" b="1" dirty="0"/>
              <a:t> </a:t>
            </a:r>
            <a:r>
              <a:rPr lang="de-DE" sz="2000" b="1" dirty="0" err="1"/>
              <a:t>cihî</a:t>
            </a:r>
            <a:r>
              <a:rPr lang="de-DE" sz="2000" b="1" dirty="0"/>
              <a:t> </a:t>
            </a:r>
            <a:r>
              <a:rPr lang="de-DE" sz="2000" b="1" dirty="0" err="1"/>
              <a:t>xeyal</a:t>
            </a:r>
            <a:r>
              <a:rPr lang="de-DE" sz="2000" b="1" dirty="0"/>
              <a:t> </a:t>
            </a:r>
            <a:r>
              <a:rPr lang="de-DE" sz="2000" b="1" dirty="0" err="1"/>
              <a:t>bikin</a:t>
            </a:r>
            <a:r>
              <a:rPr lang="de-DE" sz="2000" b="1" dirty="0"/>
              <a:t>?</a:t>
            </a:r>
          </a:p>
          <a:p>
            <a:endParaRPr lang="de-DE" sz="2000" b="1" dirty="0"/>
          </a:p>
          <a:p>
            <a:pPr algn="r"/>
            <a:r>
              <a:rPr lang="ar-AE" sz="2800" b="1" dirty="0"/>
              <a:t>ما هو المكان الذي يمكن أن تتخيل إمكانية عيشك فيه؟</a:t>
            </a:r>
          </a:p>
          <a:p>
            <a:endParaRPr lang="de-DE" sz="2000" b="1" dirty="0"/>
          </a:p>
          <a:p>
            <a:endParaRPr lang="de-DE" sz="2000" b="1" dirty="0">
              <a:latin typeface="+mn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EFADDE5-4A4C-4942-A786-3DC7FABBEA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057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E2D5A3-A7DE-46FF-A437-D0A41F79D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16632" y="836712"/>
            <a:ext cx="9803432" cy="5192965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b="1" dirty="0"/>
          </a:p>
          <a:p>
            <a:pPr marL="0" indent="0" algn="ctr">
              <a:buNone/>
            </a:pPr>
            <a:r>
              <a:rPr lang="de-DE" b="1" dirty="0"/>
              <a:t>Wo bist Du schon mal erfolgreich gewesen?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D6913138-0B50-498B-9E68-D044B504C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5211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5AF2BAF-AF9D-4EDD-8DA4-0A600A1DF0E8}"/>
              </a:ext>
            </a:extLst>
          </p:cNvPr>
          <p:cNvSpPr/>
          <p:nvPr/>
        </p:nvSpPr>
        <p:spPr>
          <a:xfrm>
            <a:off x="1043608" y="2866569"/>
            <a:ext cx="51845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2000" b="1" dirty="0" err="1"/>
              <a:t>Where</a:t>
            </a:r>
            <a:r>
              <a:rPr lang="de-DE" sz="2000" b="1" dirty="0"/>
              <a:t> </a:t>
            </a:r>
            <a:r>
              <a:rPr lang="de-DE" sz="2000" b="1" dirty="0" err="1"/>
              <a:t>have</a:t>
            </a:r>
            <a:r>
              <a:rPr lang="de-DE" sz="2000" b="1" dirty="0"/>
              <a:t> </a:t>
            </a:r>
            <a:r>
              <a:rPr lang="de-DE" sz="2000" b="1" dirty="0" err="1"/>
              <a:t>you</a:t>
            </a:r>
            <a:r>
              <a:rPr lang="de-DE" sz="2000" b="1" dirty="0"/>
              <a:t> </a:t>
            </a:r>
            <a:r>
              <a:rPr lang="de-DE" sz="2000" b="1" dirty="0" err="1"/>
              <a:t>been</a:t>
            </a:r>
            <a:r>
              <a:rPr lang="de-DE" sz="2000" b="1" dirty="0"/>
              <a:t> </a:t>
            </a:r>
            <a:r>
              <a:rPr lang="de-DE" sz="2000" b="1" dirty="0" err="1"/>
              <a:t>successful</a:t>
            </a:r>
            <a:r>
              <a:rPr lang="de-DE" sz="2000" b="1" dirty="0"/>
              <a:t> </a:t>
            </a:r>
            <a:r>
              <a:rPr lang="de-DE" sz="2000" b="1" dirty="0" err="1"/>
              <a:t>before</a:t>
            </a:r>
            <a:r>
              <a:rPr lang="de-DE" sz="2000" b="1" dirty="0"/>
              <a:t>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B97917D-D1C2-4BA6-A0D9-5F1523E9E152}"/>
              </a:ext>
            </a:extLst>
          </p:cNvPr>
          <p:cNvSpPr/>
          <p:nvPr/>
        </p:nvSpPr>
        <p:spPr>
          <a:xfrm>
            <a:off x="1043608" y="3717032"/>
            <a:ext cx="748883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Расскажи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где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ты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бывал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и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какие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впечатления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j-lt"/>
                <a:ea typeface="Times New Roman" panose="02020603050405020304" pitchFamily="18" charset="0"/>
              </a:rPr>
              <a:t>сохранил</a:t>
            </a:r>
            <a:r>
              <a:rPr lang="de-DE" sz="2000" b="1" dirty="0">
                <a:latin typeface="+mj-lt"/>
                <a:ea typeface="Times New Roman" panose="02020603050405020304" pitchFamily="18" charset="0"/>
              </a:rPr>
              <a:t> ?</a:t>
            </a:r>
          </a:p>
          <a:p>
            <a:endParaRPr lang="de-DE" sz="2000" b="1" dirty="0">
              <a:latin typeface="+mj-lt"/>
            </a:endParaRPr>
          </a:p>
          <a:p>
            <a:r>
              <a:rPr lang="de-DE" sz="2000" b="1" dirty="0"/>
              <a:t>Tu </a:t>
            </a:r>
            <a:r>
              <a:rPr lang="de-DE" sz="2000" b="1" dirty="0" err="1"/>
              <a:t>berê</a:t>
            </a:r>
            <a:r>
              <a:rPr lang="de-DE" sz="2000" b="1" dirty="0"/>
              <a:t> li </a:t>
            </a:r>
            <a:r>
              <a:rPr lang="de-DE" sz="2000" b="1" dirty="0" err="1"/>
              <a:t>ku</a:t>
            </a:r>
            <a:r>
              <a:rPr lang="de-DE" sz="2000" b="1" dirty="0"/>
              <a:t> </a:t>
            </a:r>
            <a:r>
              <a:rPr lang="de-DE" sz="2000" b="1" dirty="0" err="1"/>
              <a:t>derê</a:t>
            </a:r>
            <a:r>
              <a:rPr lang="de-DE" sz="2000" b="1" dirty="0"/>
              <a:t> </a:t>
            </a:r>
            <a:r>
              <a:rPr lang="de-DE" sz="2000" b="1" dirty="0" err="1"/>
              <a:t>serkeftî</a:t>
            </a:r>
            <a:r>
              <a:rPr lang="de-DE" sz="2000" b="1" dirty="0"/>
              <a:t> </a:t>
            </a:r>
            <a:r>
              <a:rPr lang="de-DE" sz="2000" b="1" dirty="0" err="1"/>
              <a:t>bûyî</a:t>
            </a:r>
            <a:r>
              <a:rPr lang="de-DE" sz="2000" b="1" dirty="0"/>
              <a:t>?</a:t>
            </a:r>
          </a:p>
          <a:p>
            <a:endParaRPr lang="de-DE" sz="2000" b="1" dirty="0"/>
          </a:p>
          <a:p>
            <a:pPr algn="r"/>
            <a:r>
              <a:rPr lang="ar-AE" sz="2800" b="1" dirty="0"/>
              <a:t>في أي فترة أو مكان كنت شخصا ناجحا فيه مسبقا؟</a:t>
            </a:r>
          </a:p>
          <a:p>
            <a:endParaRPr lang="de-DE" sz="2000" b="1" dirty="0"/>
          </a:p>
          <a:p>
            <a:endParaRPr lang="de-DE" sz="2000" b="1" dirty="0">
              <a:latin typeface="+mj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451E44B-3A26-4441-A1C3-6F9A616E6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42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DC98E5-F8F2-457F-AF06-9EF7005EF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E07D61-DD7E-4870-B9AD-339BECCBC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sz="2400" dirty="0"/>
              <a:t>Herzlich willkommen auf der Plauderbank!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Wer hier Platz nimmt, möchte ins Gespräch kommen. Die Bank ist eine Einladung für alle, die Lust haben, auch mal mit noch Unbekannten, Freund*innen oder Nachbar*innen ins Gespräch zu kommen.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Es ist eine Möglichkeit, Menschen kennen zu lernen und sich ganz bewusst Zeit zu nehmen, um herauszufinden, was verbindet oder einfach nur zu plaudern.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Auf den nächsten Seiten gibt es </a:t>
            </a:r>
            <a:r>
              <a:rPr lang="de-DE"/>
              <a:t>einige Ideen </a:t>
            </a:r>
            <a:r>
              <a:rPr lang="de-DE" dirty="0"/>
              <a:t>zum Gesprächseinstieg.</a:t>
            </a:r>
          </a:p>
          <a:p>
            <a:pPr marL="0" indent="0">
              <a:buNone/>
            </a:pPr>
            <a:endParaRPr lang="de-DE" sz="2400" dirty="0"/>
          </a:p>
          <a:p>
            <a:pPr marL="0" indent="0" algn="ctr">
              <a:buNone/>
            </a:pPr>
            <a:r>
              <a:rPr lang="de-DE" sz="2400" dirty="0"/>
              <a:t>Viel Spaß!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8AEE413-FF1F-46DB-8E68-8FA715C01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03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DC98E5-F8F2-457F-AF06-9EF7005EF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           Hello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E07D61-DD7E-4870-B9AD-339BECCBC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	     </a:t>
            </a:r>
            <a:r>
              <a:rPr lang="en-US" dirty="0"/>
              <a:t>	</a:t>
            </a:r>
            <a:r>
              <a:rPr lang="en-US" b="1" dirty="0"/>
              <a:t>Welcome to the chatting bench!</a:t>
            </a:r>
            <a:r>
              <a:rPr lang="de-DE" b="1" dirty="0"/>
              <a:t>	</a:t>
            </a:r>
          </a:p>
          <a:p>
            <a:pPr marL="0" indent="0">
              <a:buNone/>
            </a:pPr>
            <a:endParaRPr lang="de-DE" b="1" dirty="0"/>
          </a:p>
          <a:p>
            <a:pPr marL="0" lvl="0" indent="0">
              <a:buNone/>
            </a:pPr>
            <a:r>
              <a:rPr lang="de-DE" b="1" dirty="0" err="1"/>
              <a:t>Anyone</a:t>
            </a:r>
            <a:r>
              <a:rPr lang="de-DE" b="1" dirty="0"/>
              <a:t> </a:t>
            </a:r>
            <a:r>
              <a:rPr lang="de-DE" b="1" dirty="0" err="1"/>
              <a:t>who</a:t>
            </a:r>
            <a:r>
              <a:rPr lang="de-DE" b="1" dirty="0"/>
              <a:t> </a:t>
            </a:r>
            <a:r>
              <a:rPr lang="de-DE" b="1" dirty="0" err="1"/>
              <a:t>takes</a:t>
            </a:r>
            <a:r>
              <a:rPr lang="de-DE" b="1" dirty="0"/>
              <a:t> a </a:t>
            </a:r>
            <a:r>
              <a:rPr lang="de-DE" b="1" dirty="0" err="1"/>
              <a:t>seat</a:t>
            </a:r>
            <a:r>
              <a:rPr lang="de-DE" b="1" dirty="0"/>
              <a:t> </a:t>
            </a:r>
            <a:r>
              <a:rPr lang="de-DE" b="1" dirty="0" err="1"/>
              <a:t>here</a:t>
            </a:r>
            <a:r>
              <a:rPr lang="de-DE" b="1" dirty="0"/>
              <a:t> </a:t>
            </a:r>
            <a:r>
              <a:rPr lang="de-DE" b="1" dirty="0" err="1"/>
              <a:t>wants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get</a:t>
            </a:r>
            <a:r>
              <a:rPr lang="de-DE" b="1" dirty="0"/>
              <a:t> </a:t>
            </a:r>
            <a:r>
              <a:rPr lang="de-DE" b="1" dirty="0" err="1"/>
              <a:t>into</a:t>
            </a:r>
            <a:r>
              <a:rPr lang="de-DE" b="1" dirty="0"/>
              <a:t> a </a:t>
            </a:r>
            <a:r>
              <a:rPr lang="de-DE" b="1" dirty="0" err="1"/>
              <a:t>conversation</a:t>
            </a:r>
            <a:r>
              <a:rPr lang="de-DE" b="1" dirty="0"/>
              <a:t>.</a:t>
            </a:r>
          </a:p>
          <a:p>
            <a:pPr marL="0" lvl="0" indent="0">
              <a:buNone/>
            </a:pPr>
            <a:r>
              <a:rPr lang="de-DE" b="1" dirty="0"/>
              <a:t>The </a:t>
            </a:r>
            <a:r>
              <a:rPr lang="de-DE" b="1" dirty="0" err="1"/>
              <a:t>bench</a:t>
            </a:r>
            <a:r>
              <a:rPr lang="de-DE" b="1" dirty="0"/>
              <a:t> </a:t>
            </a:r>
            <a:r>
              <a:rPr lang="de-DE" b="1" dirty="0" err="1"/>
              <a:t>is</a:t>
            </a:r>
            <a:r>
              <a:rPr lang="de-DE" b="1" dirty="0"/>
              <a:t> an </a:t>
            </a:r>
            <a:r>
              <a:rPr lang="de-DE" b="1" dirty="0" err="1"/>
              <a:t>invitation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everyone</a:t>
            </a:r>
            <a:r>
              <a:rPr lang="de-DE" b="1" dirty="0"/>
              <a:t> </a:t>
            </a:r>
            <a:r>
              <a:rPr lang="de-DE" b="1" dirty="0" err="1"/>
              <a:t>who</a:t>
            </a:r>
            <a:r>
              <a:rPr lang="de-DE" b="1" dirty="0"/>
              <a:t> </a:t>
            </a:r>
            <a:r>
              <a:rPr lang="de-DE" b="1" dirty="0" err="1"/>
              <a:t>feels</a:t>
            </a:r>
            <a:r>
              <a:rPr lang="de-DE" b="1" dirty="0"/>
              <a:t> like </a:t>
            </a:r>
            <a:r>
              <a:rPr lang="de-DE" b="1" dirty="0" err="1"/>
              <a:t>having</a:t>
            </a:r>
            <a:r>
              <a:rPr lang="de-DE" b="1" dirty="0"/>
              <a:t> a </a:t>
            </a:r>
            <a:r>
              <a:rPr lang="de-DE" b="1" dirty="0" err="1"/>
              <a:t>chat</a:t>
            </a:r>
            <a:r>
              <a:rPr lang="de-DE" b="1" dirty="0"/>
              <a:t>, </a:t>
            </a:r>
            <a:r>
              <a:rPr lang="de-DE" b="1" dirty="0" err="1"/>
              <a:t>even</a:t>
            </a:r>
            <a:r>
              <a:rPr lang="de-DE" b="1" dirty="0"/>
              <a:t> </a:t>
            </a:r>
            <a:r>
              <a:rPr lang="de-DE" b="1" dirty="0" err="1"/>
              <a:t>with</a:t>
            </a:r>
            <a:r>
              <a:rPr lang="de-DE" b="1" dirty="0"/>
              <a:t> </a:t>
            </a:r>
            <a:r>
              <a:rPr lang="de-DE" b="1" dirty="0" err="1"/>
              <a:t>strangers</a:t>
            </a:r>
            <a:r>
              <a:rPr lang="de-DE" b="1" dirty="0"/>
              <a:t>, </a:t>
            </a:r>
            <a:r>
              <a:rPr lang="de-DE" b="1" dirty="0" err="1"/>
              <a:t>friends</a:t>
            </a:r>
            <a:r>
              <a:rPr lang="de-DE" b="1" dirty="0"/>
              <a:t> </a:t>
            </a:r>
            <a:r>
              <a:rPr lang="de-DE" b="1" dirty="0" err="1"/>
              <a:t>or</a:t>
            </a:r>
            <a:r>
              <a:rPr lang="de-DE" b="1" dirty="0"/>
              <a:t> </a:t>
            </a:r>
            <a:r>
              <a:rPr lang="de-DE" b="1" dirty="0" err="1"/>
              <a:t>neighbours</a:t>
            </a:r>
            <a:r>
              <a:rPr lang="de-DE" b="1" dirty="0"/>
              <a:t>.</a:t>
            </a:r>
          </a:p>
          <a:p>
            <a:pPr marL="0" lvl="0" indent="0">
              <a:buNone/>
            </a:pPr>
            <a:r>
              <a:rPr lang="de-DE" b="1" dirty="0"/>
              <a:t> </a:t>
            </a:r>
          </a:p>
          <a:p>
            <a:pPr marL="0" lvl="0" indent="0">
              <a:buNone/>
            </a:pPr>
            <a:r>
              <a:rPr lang="de-DE" b="1" dirty="0" err="1"/>
              <a:t>It's</a:t>
            </a:r>
            <a:r>
              <a:rPr lang="de-DE" b="1" dirty="0"/>
              <a:t> an </a:t>
            </a:r>
            <a:r>
              <a:rPr lang="de-DE" b="1" dirty="0" err="1"/>
              <a:t>opportunity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get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know</a:t>
            </a:r>
            <a:r>
              <a:rPr lang="de-DE" b="1" dirty="0"/>
              <a:t> </a:t>
            </a:r>
            <a:r>
              <a:rPr lang="de-DE" b="1" dirty="0" err="1"/>
              <a:t>people</a:t>
            </a:r>
            <a:r>
              <a:rPr lang="de-DE" b="1" dirty="0"/>
              <a:t> and </a:t>
            </a:r>
            <a:r>
              <a:rPr lang="de-DE" b="1" dirty="0" err="1"/>
              <a:t>consciously</a:t>
            </a:r>
            <a:r>
              <a:rPr lang="de-DE" b="1" dirty="0"/>
              <a:t> </a:t>
            </a:r>
            <a:r>
              <a:rPr lang="de-DE" b="1" dirty="0" err="1"/>
              <a:t>take</a:t>
            </a:r>
            <a:r>
              <a:rPr lang="de-DE" b="1" dirty="0"/>
              <a:t> time </a:t>
            </a:r>
            <a:r>
              <a:rPr lang="de-DE" b="1" dirty="0" err="1"/>
              <a:t>to</a:t>
            </a:r>
            <a:r>
              <a:rPr lang="de-DE" b="1" dirty="0"/>
              <a:t> find out </a:t>
            </a:r>
            <a:r>
              <a:rPr lang="de-DE" b="1" dirty="0" err="1"/>
              <a:t>what</a:t>
            </a:r>
            <a:r>
              <a:rPr lang="de-DE" b="1" dirty="0"/>
              <a:t> </a:t>
            </a:r>
            <a:r>
              <a:rPr lang="de-DE" b="1" dirty="0" err="1"/>
              <a:t>connects</a:t>
            </a:r>
            <a:r>
              <a:rPr lang="de-DE" b="1" dirty="0"/>
              <a:t> </a:t>
            </a:r>
            <a:r>
              <a:rPr lang="de-DE" b="1" dirty="0" err="1"/>
              <a:t>you</a:t>
            </a:r>
            <a:r>
              <a:rPr lang="de-DE" b="1" dirty="0"/>
              <a:t> </a:t>
            </a:r>
            <a:r>
              <a:rPr lang="de-DE" b="1" dirty="0" err="1"/>
              <a:t>or</a:t>
            </a:r>
            <a:r>
              <a:rPr lang="de-DE" b="1" dirty="0"/>
              <a:t> just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chat</a:t>
            </a:r>
            <a:r>
              <a:rPr lang="de-DE" b="1" dirty="0"/>
              <a:t>.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On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next</a:t>
            </a:r>
            <a:r>
              <a:rPr lang="de-DE" b="1" dirty="0"/>
              <a:t> </a:t>
            </a:r>
            <a:r>
              <a:rPr lang="de-DE" b="1" dirty="0" err="1"/>
              <a:t>pages</a:t>
            </a:r>
            <a:r>
              <a:rPr lang="de-DE" b="1" dirty="0"/>
              <a:t>, </a:t>
            </a:r>
            <a:r>
              <a:rPr lang="de-DE" b="1" dirty="0" err="1"/>
              <a:t>there</a:t>
            </a:r>
            <a:r>
              <a:rPr lang="de-DE" b="1" dirty="0"/>
              <a:t> </a:t>
            </a:r>
            <a:r>
              <a:rPr lang="de-DE" b="1" dirty="0" err="1"/>
              <a:t>are</a:t>
            </a:r>
            <a:r>
              <a:rPr lang="de-DE" b="1" dirty="0"/>
              <a:t> </a:t>
            </a:r>
            <a:r>
              <a:rPr lang="de-DE" b="1" dirty="0" err="1"/>
              <a:t>some</a:t>
            </a:r>
            <a:r>
              <a:rPr lang="de-DE" b="1" dirty="0"/>
              <a:t> </a:t>
            </a:r>
            <a:r>
              <a:rPr lang="de-DE" b="1" dirty="0" err="1"/>
              <a:t>ideas</a:t>
            </a:r>
            <a:r>
              <a:rPr lang="de-DE" b="1" dirty="0"/>
              <a:t>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starting</a:t>
            </a:r>
            <a:r>
              <a:rPr lang="de-DE" b="1" dirty="0"/>
              <a:t> a </a:t>
            </a:r>
            <a:r>
              <a:rPr lang="de-DE" b="1" dirty="0" err="1"/>
              <a:t>conversation</a:t>
            </a:r>
            <a:r>
              <a:rPr lang="de-DE" b="1" dirty="0"/>
              <a:t>. 			</a:t>
            </a:r>
          </a:p>
          <a:p>
            <a:pPr marL="0" indent="0">
              <a:buNone/>
            </a:pPr>
            <a:r>
              <a:rPr lang="de-DE" dirty="0"/>
              <a:t>			      </a:t>
            </a:r>
            <a:r>
              <a:rPr lang="de-DE" b="1" dirty="0" err="1"/>
              <a:t>Have</a:t>
            </a:r>
            <a:r>
              <a:rPr lang="de-DE" b="1" dirty="0"/>
              <a:t> </a:t>
            </a:r>
            <a:r>
              <a:rPr lang="de-DE" b="1" dirty="0" err="1"/>
              <a:t>fun</a:t>
            </a:r>
            <a:r>
              <a:rPr lang="de-DE" b="1" dirty="0"/>
              <a:t>!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0AC73E3B-21A4-4EF0-B089-CC543B2DF1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266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br>
              <a:rPr lang="de-DE" dirty="0"/>
            </a:br>
            <a:br>
              <a:rPr lang="de-DE" dirty="0"/>
            </a:br>
            <a:r>
              <a:rPr lang="de-DE" sz="2000" dirty="0"/>
              <a:t>Was machst Du am liebsten bei so einem Wetter wie heute?</a:t>
            </a:r>
            <a:br>
              <a:rPr lang="de-DE" sz="2000" dirty="0"/>
            </a:br>
            <a:br>
              <a:rPr lang="de-DE" sz="2000" dirty="0"/>
            </a:br>
            <a:r>
              <a:rPr lang="de-DE" sz="2000" dirty="0" err="1"/>
              <a:t>What's</a:t>
            </a:r>
            <a:r>
              <a:rPr lang="de-DE" sz="2000" dirty="0"/>
              <a:t> </a:t>
            </a:r>
            <a:r>
              <a:rPr lang="de-DE" sz="2000" dirty="0" err="1"/>
              <a:t>your</a:t>
            </a:r>
            <a:r>
              <a:rPr lang="de-DE" sz="2000" dirty="0"/>
              <a:t> </a:t>
            </a:r>
            <a:r>
              <a:rPr lang="de-DE" sz="2000" dirty="0" err="1"/>
              <a:t>favourite</a:t>
            </a:r>
            <a:r>
              <a:rPr lang="de-DE" sz="2000" dirty="0"/>
              <a:t> </a:t>
            </a:r>
            <a:r>
              <a:rPr lang="de-DE" sz="2000" dirty="0" err="1"/>
              <a:t>thing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do on a </a:t>
            </a:r>
            <a:r>
              <a:rPr lang="de-DE" sz="2000" dirty="0" err="1"/>
              <a:t>day</a:t>
            </a:r>
            <a:r>
              <a:rPr lang="de-DE" sz="2000" dirty="0"/>
              <a:t> like </a:t>
            </a:r>
            <a:r>
              <a:rPr lang="de-DE" sz="2000" dirty="0" err="1"/>
              <a:t>today</a:t>
            </a:r>
            <a:r>
              <a:rPr lang="de-DE" sz="2000" dirty="0"/>
              <a:t>?</a:t>
            </a:r>
            <a:br>
              <a:rPr lang="de-DE" sz="2000" dirty="0"/>
            </a:br>
            <a:br>
              <a:rPr lang="de-DE" sz="2000" dirty="0"/>
            </a:br>
            <a:r>
              <a:rPr lang="de-DE" sz="2000" dirty="0" err="1"/>
              <a:t>Твоё</a:t>
            </a:r>
            <a:r>
              <a:rPr lang="de-DE" sz="2000" dirty="0"/>
              <a:t> </a:t>
            </a:r>
            <a:r>
              <a:rPr lang="de-DE" sz="2000" dirty="0" err="1"/>
              <a:t>любимое</a:t>
            </a:r>
            <a:r>
              <a:rPr lang="de-DE" sz="2000" dirty="0"/>
              <a:t> </a:t>
            </a:r>
            <a:r>
              <a:rPr lang="de-DE" sz="2000" dirty="0" err="1"/>
              <a:t>занятие</a:t>
            </a:r>
            <a:r>
              <a:rPr lang="de-DE" sz="2000" dirty="0"/>
              <a:t> в </a:t>
            </a:r>
            <a:r>
              <a:rPr lang="de-DE" sz="2000" dirty="0" err="1"/>
              <a:t>такую</a:t>
            </a:r>
            <a:r>
              <a:rPr lang="de-DE" sz="2000" dirty="0"/>
              <a:t> </a:t>
            </a:r>
            <a:r>
              <a:rPr lang="de-DE" sz="2000" dirty="0" err="1"/>
              <a:t>погоду</a:t>
            </a:r>
            <a:r>
              <a:rPr lang="de-DE" sz="2000" dirty="0"/>
              <a:t> , </a:t>
            </a:r>
            <a:r>
              <a:rPr lang="de-DE" sz="2000" dirty="0" err="1"/>
              <a:t>как</a:t>
            </a:r>
            <a:r>
              <a:rPr lang="de-DE" sz="2000" dirty="0"/>
              <a:t> </a:t>
            </a:r>
            <a:r>
              <a:rPr lang="de-DE" sz="2000" dirty="0" err="1"/>
              <a:t>сегодня</a:t>
            </a:r>
            <a:r>
              <a:rPr lang="de-DE" sz="2000" dirty="0"/>
              <a:t> ? </a:t>
            </a:r>
            <a:br>
              <a:rPr lang="de-DE" sz="2000" dirty="0"/>
            </a:br>
            <a:br>
              <a:rPr lang="de-DE" sz="2000" dirty="0"/>
            </a:br>
            <a:r>
              <a:rPr lang="de-DE" sz="2000" dirty="0" err="1"/>
              <a:t>Hûn</a:t>
            </a:r>
            <a:r>
              <a:rPr lang="de-DE" sz="2000" dirty="0"/>
              <a:t> </a:t>
            </a:r>
            <a:r>
              <a:rPr lang="de-DE" sz="2000" dirty="0" err="1"/>
              <a:t>herî</a:t>
            </a:r>
            <a:r>
              <a:rPr lang="de-DE" sz="2000" dirty="0"/>
              <a:t> </a:t>
            </a:r>
            <a:r>
              <a:rPr lang="de-DE" sz="2000" dirty="0" err="1"/>
              <a:t>zêde</a:t>
            </a:r>
            <a:r>
              <a:rPr lang="de-DE" sz="2000" dirty="0"/>
              <a:t> </a:t>
            </a:r>
            <a:r>
              <a:rPr lang="de-DE" sz="2000" dirty="0" err="1"/>
              <a:t>hez</a:t>
            </a:r>
            <a:r>
              <a:rPr lang="de-DE" sz="2000" dirty="0"/>
              <a:t> </a:t>
            </a:r>
            <a:r>
              <a:rPr lang="de-DE" sz="2000" dirty="0" err="1"/>
              <a:t>dikin</a:t>
            </a:r>
            <a:r>
              <a:rPr lang="de-DE" sz="2000" dirty="0"/>
              <a:t> </a:t>
            </a:r>
            <a:r>
              <a:rPr lang="de-DE" sz="2000" dirty="0" err="1"/>
              <a:t>ku</a:t>
            </a:r>
            <a:r>
              <a:rPr lang="de-DE" sz="2000" dirty="0"/>
              <a:t> di </a:t>
            </a:r>
            <a:r>
              <a:rPr lang="de-DE" sz="2000" dirty="0" err="1"/>
              <a:t>hewaya</a:t>
            </a:r>
            <a:r>
              <a:rPr lang="de-DE" sz="2000" dirty="0"/>
              <a:t> </a:t>
            </a:r>
            <a:r>
              <a:rPr lang="de-DE" sz="2000" dirty="0" err="1"/>
              <a:t>îro</a:t>
            </a:r>
            <a:r>
              <a:rPr lang="de-DE" sz="2000" dirty="0"/>
              <a:t> da </a:t>
            </a:r>
            <a:r>
              <a:rPr lang="de-DE" sz="2000" dirty="0" err="1"/>
              <a:t>çi</a:t>
            </a:r>
            <a:r>
              <a:rPr lang="de-DE" sz="2000" dirty="0"/>
              <a:t> </a:t>
            </a:r>
            <a:r>
              <a:rPr lang="de-DE" sz="2000" dirty="0" err="1"/>
              <a:t>bikin</a:t>
            </a:r>
            <a:r>
              <a:rPr lang="de-DE" sz="2000" dirty="0"/>
              <a:t>?</a:t>
            </a:r>
            <a:br>
              <a:rPr lang="de-DE" sz="2000" dirty="0"/>
            </a:br>
            <a:br>
              <a:rPr lang="de-DE" sz="2000" dirty="0"/>
            </a:br>
            <a:r>
              <a:rPr lang="ar-AE" dirty="0"/>
              <a:t>ماذا تحب أن تفعل في طقس مثل اليوم؟</a:t>
            </a:r>
            <a:r>
              <a:rPr lang="de-DE" dirty="0"/>
              <a:t>   </a:t>
            </a:r>
            <a:br>
              <a:rPr lang="ar-AE" dirty="0"/>
            </a:br>
            <a:br>
              <a:rPr lang="de-DE" dirty="0"/>
            </a:br>
            <a:endParaRPr lang="de-DE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D814CB5F-DF2E-4E89-BB6B-E88B31EF92D0}"/>
              </a:ext>
            </a:extLst>
          </p:cNvPr>
          <p:cNvSpPr txBox="1">
            <a:spLocks/>
          </p:cNvSpPr>
          <p:nvPr/>
        </p:nvSpPr>
        <p:spPr bwMode="auto">
          <a:xfrm>
            <a:off x="179512" y="260648"/>
            <a:ext cx="6491064" cy="778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de-DE" sz="1800" b="0" dirty="0"/>
              <a:t>Hallo Du!</a:t>
            </a:r>
            <a:endParaRPr lang="de-DE" sz="1800" b="0" kern="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26B9A4A-1517-4948-8D0D-118926D57486}"/>
              </a:ext>
            </a:extLst>
          </p:cNvPr>
          <p:cNvSpPr txBox="1"/>
          <p:nvPr/>
        </p:nvSpPr>
        <p:spPr>
          <a:xfrm>
            <a:off x="-639700" y="1411378"/>
            <a:ext cx="459171" cy="145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9952E14-C201-40EB-9D6B-BBF2140578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15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9521BF-DFDE-4D45-88C7-3A31DCC2F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E489827C-D149-453E-91A2-CCF0CC8EF5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900608" y="2348880"/>
            <a:ext cx="8229600" cy="437495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ABF8D0D6-1F2E-4867-B4DC-75FA6AC4ACC9}"/>
              </a:ext>
            </a:extLst>
          </p:cNvPr>
          <p:cNvSpPr/>
          <p:nvPr/>
        </p:nvSpPr>
        <p:spPr>
          <a:xfrm>
            <a:off x="1691680" y="3021127"/>
            <a:ext cx="4338047" cy="2985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b="1" kern="100" dirty="0" err="1">
                <a:solidFill>
                  <a:srgbClr val="1B1C1D"/>
                </a:solidFill>
                <a:ea typeface="Songti SC"/>
                <a:cs typeface="Symbol" panose="05050102010706020507" pitchFamily="18" charset="2"/>
              </a:rPr>
              <a:t>What</a:t>
            </a:r>
            <a:r>
              <a:rPr lang="de-DE" sz="2000" b="1" kern="100" dirty="0">
                <a:solidFill>
                  <a:srgbClr val="1B1C1D"/>
                </a:solidFill>
                <a:ea typeface="Songti SC"/>
                <a:cs typeface="Symbol" panose="05050102010706020507" pitchFamily="18" charset="2"/>
              </a:rPr>
              <a:t> do </a:t>
            </a:r>
            <a:r>
              <a:rPr lang="de-DE" sz="2000" b="1" kern="100" dirty="0" err="1">
                <a:solidFill>
                  <a:srgbClr val="1B1C1D"/>
                </a:solidFill>
                <a:ea typeface="Songti SC"/>
                <a:cs typeface="Symbol" panose="05050102010706020507" pitchFamily="18" charset="2"/>
              </a:rPr>
              <a:t>you</a:t>
            </a:r>
            <a:r>
              <a:rPr lang="de-DE" sz="2000" b="1" kern="100" dirty="0">
                <a:solidFill>
                  <a:srgbClr val="1B1C1D"/>
                </a:solidFill>
                <a:ea typeface="Songti SC"/>
                <a:cs typeface="Symbol" panose="05050102010706020507" pitchFamily="18" charset="2"/>
              </a:rPr>
              <a:t> </a:t>
            </a:r>
            <a:r>
              <a:rPr lang="de-DE" sz="2000" b="1" kern="100" dirty="0" err="1">
                <a:solidFill>
                  <a:srgbClr val="1B1C1D"/>
                </a:solidFill>
                <a:ea typeface="Songti SC"/>
                <a:cs typeface="Symbol" panose="05050102010706020507" pitchFamily="18" charset="2"/>
              </a:rPr>
              <a:t>enjoy</a:t>
            </a:r>
            <a:r>
              <a:rPr lang="de-DE" sz="2000" b="1" kern="100" dirty="0">
                <a:solidFill>
                  <a:srgbClr val="1B1C1D"/>
                </a:solidFill>
                <a:ea typeface="Songti SC"/>
                <a:cs typeface="Symbol" panose="05050102010706020507" pitchFamily="18" charset="2"/>
              </a:rPr>
              <a:t> </a:t>
            </a:r>
            <a:r>
              <a:rPr lang="de-DE" sz="2000" b="1" kern="100" dirty="0" err="1">
                <a:solidFill>
                  <a:srgbClr val="1B1C1D"/>
                </a:solidFill>
                <a:ea typeface="Songti SC"/>
                <a:cs typeface="Symbol" panose="05050102010706020507" pitchFamily="18" charset="2"/>
              </a:rPr>
              <a:t>doing</a:t>
            </a:r>
            <a:r>
              <a:rPr lang="de-DE" sz="2000" b="1" kern="100" dirty="0">
                <a:solidFill>
                  <a:srgbClr val="1B1C1D"/>
                </a:solidFill>
                <a:ea typeface="Songti SC"/>
                <a:cs typeface="Symbol" panose="05050102010706020507" pitchFamily="18" charset="2"/>
              </a:rPr>
              <a:t>?</a:t>
            </a:r>
          </a:p>
          <a:p>
            <a:endParaRPr lang="de-DE" sz="2000" b="1" kern="100" dirty="0">
              <a:solidFill>
                <a:srgbClr val="1B1C1D"/>
              </a:solidFill>
              <a:ea typeface="Songti SC"/>
              <a:cs typeface="Symbol" panose="05050102010706020507" pitchFamily="18" charset="2"/>
            </a:endParaRPr>
          </a:p>
          <a:p>
            <a:r>
              <a:rPr lang="de-DE" sz="2000" b="1" kern="100" dirty="0">
                <a:solidFill>
                  <a:srgbClr val="1B1C1D"/>
                </a:solidFill>
                <a:ea typeface="Songti SC"/>
                <a:cs typeface="Symbol" panose="05050102010706020507" pitchFamily="18" charset="2"/>
              </a:rPr>
              <a:t> </a:t>
            </a:r>
            <a:r>
              <a:rPr lang="de-DE" sz="2000" b="1" dirty="0" err="1"/>
              <a:t>Что</a:t>
            </a:r>
            <a:r>
              <a:rPr lang="de-DE" sz="2000" b="1" dirty="0"/>
              <a:t> </a:t>
            </a:r>
            <a:r>
              <a:rPr lang="de-DE" sz="2000" b="1" dirty="0" err="1"/>
              <a:t>делает</a:t>
            </a:r>
            <a:r>
              <a:rPr lang="de-DE" sz="2000" b="1" dirty="0"/>
              <a:t> </a:t>
            </a:r>
            <a:r>
              <a:rPr lang="de-DE" sz="2000" b="1" dirty="0" err="1"/>
              <a:t>тебя</a:t>
            </a:r>
            <a:r>
              <a:rPr lang="de-DE" sz="2000" b="1" dirty="0"/>
              <a:t> </a:t>
            </a:r>
            <a:r>
              <a:rPr lang="de-DE" sz="2000" b="1" dirty="0" err="1"/>
              <a:t>счастливым</a:t>
            </a:r>
            <a:r>
              <a:rPr lang="de-DE" sz="2000" b="1" dirty="0"/>
              <a:t> ?</a:t>
            </a:r>
          </a:p>
          <a:p>
            <a:endParaRPr lang="de-DE" sz="2000" b="1" dirty="0"/>
          </a:p>
          <a:p>
            <a:r>
              <a:rPr lang="de-DE" sz="2000" b="1" dirty="0"/>
              <a:t> </a:t>
            </a:r>
            <a:r>
              <a:rPr lang="nl-NL" sz="2000" b="1" dirty="0"/>
              <a:t>Kêfa te ji çi ye?</a:t>
            </a:r>
          </a:p>
          <a:p>
            <a:endParaRPr lang="nl-NL" sz="2000" b="1" dirty="0"/>
          </a:p>
          <a:p>
            <a:pPr algn="r"/>
            <a:r>
              <a:rPr lang="ar-AE" sz="2800" b="1" dirty="0"/>
              <a:t>ما الذي تستمتع بالقيام به؟</a:t>
            </a:r>
          </a:p>
          <a:p>
            <a:endParaRPr lang="de-DE" sz="2000" b="1" dirty="0"/>
          </a:p>
          <a:p>
            <a:r>
              <a:rPr lang="de-DE" sz="2000" b="1" dirty="0"/>
              <a:t>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CEFCAAA-23EB-4BF3-87A1-1F767FEA75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898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84A6BBB5-251E-4F1F-B70D-69181CB45A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9470" y="1916832"/>
            <a:ext cx="8229600" cy="872229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BFBECB8A-A699-4506-A2DA-808BFAEF0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31C903F-44BD-44A9-BEAA-0A4E4CB846B0}"/>
              </a:ext>
            </a:extLst>
          </p:cNvPr>
          <p:cNvSpPr txBox="1"/>
          <p:nvPr/>
        </p:nvSpPr>
        <p:spPr>
          <a:xfrm>
            <a:off x="251520" y="3028890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         What's the last book you read?</a:t>
            </a:r>
            <a:endParaRPr lang="de-DE" sz="2000" b="1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C95ACCBF-B755-4C38-8384-30FEB3440AE9}"/>
              </a:ext>
            </a:extLst>
          </p:cNvPr>
          <p:cNvSpPr/>
          <p:nvPr/>
        </p:nvSpPr>
        <p:spPr>
          <a:xfrm>
            <a:off x="899592" y="3789040"/>
            <a:ext cx="734481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Как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называется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последняя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,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прочитанная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тобой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,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книга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?</a:t>
            </a:r>
          </a:p>
          <a:p>
            <a:endParaRPr lang="de-DE" sz="2000" b="1" dirty="0">
              <a:latin typeface="+mn-lt"/>
            </a:endParaRPr>
          </a:p>
          <a:p>
            <a:r>
              <a:rPr lang="de-DE" sz="2000" b="1" dirty="0" err="1"/>
              <a:t>Pirtûka</a:t>
            </a:r>
            <a:r>
              <a:rPr lang="de-DE" sz="2000" b="1" dirty="0"/>
              <a:t> </a:t>
            </a:r>
            <a:r>
              <a:rPr lang="de-DE" sz="2000" b="1" dirty="0" err="1"/>
              <a:t>dawî</a:t>
            </a:r>
            <a:r>
              <a:rPr lang="de-DE" sz="2000" b="1" dirty="0"/>
              <a:t> </a:t>
            </a:r>
            <a:r>
              <a:rPr lang="de-DE" sz="2000" b="1" dirty="0" err="1"/>
              <a:t>ya</a:t>
            </a:r>
            <a:r>
              <a:rPr lang="de-DE" sz="2000" b="1" dirty="0"/>
              <a:t> </a:t>
            </a:r>
            <a:r>
              <a:rPr lang="de-DE" sz="2000" b="1" dirty="0" err="1"/>
              <a:t>ku</a:t>
            </a:r>
            <a:r>
              <a:rPr lang="de-DE" sz="2000" b="1" dirty="0"/>
              <a:t> </a:t>
            </a:r>
            <a:r>
              <a:rPr lang="de-DE" sz="2000" b="1" dirty="0" err="1"/>
              <a:t>te</a:t>
            </a:r>
            <a:r>
              <a:rPr lang="de-DE" sz="2000" b="1" dirty="0"/>
              <a:t> </a:t>
            </a:r>
            <a:r>
              <a:rPr lang="de-DE" sz="2000" b="1" dirty="0" err="1"/>
              <a:t>xwendiye</a:t>
            </a:r>
            <a:r>
              <a:rPr lang="de-DE" sz="2000" b="1" dirty="0"/>
              <a:t> </a:t>
            </a:r>
            <a:r>
              <a:rPr lang="de-DE" sz="2000" b="1" dirty="0" err="1"/>
              <a:t>çi</a:t>
            </a:r>
            <a:r>
              <a:rPr lang="de-DE" sz="2000" b="1" dirty="0"/>
              <a:t> </a:t>
            </a:r>
            <a:r>
              <a:rPr lang="de-DE" sz="2000" b="1" dirty="0" err="1"/>
              <a:t>ye</a:t>
            </a:r>
            <a:r>
              <a:rPr lang="de-DE" sz="2000" b="1" dirty="0"/>
              <a:t>?</a:t>
            </a:r>
          </a:p>
          <a:p>
            <a:endParaRPr lang="de-DE" sz="2000" b="1" dirty="0"/>
          </a:p>
          <a:p>
            <a:pPr algn="r"/>
            <a:r>
              <a:rPr lang="ar-AE" sz="2800" b="1" dirty="0"/>
              <a:t>ما اسم أخر كتاب قرأته؟</a:t>
            </a:r>
          </a:p>
          <a:p>
            <a:endParaRPr lang="de-DE" sz="2000" b="1" dirty="0"/>
          </a:p>
          <a:p>
            <a:endParaRPr lang="de-DE" sz="2000" b="1" dirty="0">
              <a:latin typeface="+mn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C4A8494-6765-4429-A553-D1F5CF0F5E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47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0C5FC3-6C8F-4949-9F30-31DB05F5D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258962D2-E511-4679-B9F3-6DFEF30FB6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6139" y="1800687"/>
            <a:ext cx="8229600" cy="872229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4BB9729A-31AF-4D4E-85FB-CA79F54E996D}"/>
              </a:ext>
            </a:extLst>
          </p:cNvPr>
          <p:cNvSpPr txBox="1"/>
          <p:nvPr/>
        </p:nvSpPr>
        <p:spPr>
          <a:xfrm>
            <a:off x="1187624" y="3006970"/>
            <a:ext cx="4572000" cy="413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6195" lvl="0">
              <a:lnSpc>
                <a:spcPct val="114000"/>
              </a:lnSpc>
              <a:spcAft>
                <a:spcPts val="700"/>
              </a:spcAft>
            </a:pPr>
            <a:r>
              <a:rPr lang="de-DE" sz="2000" b="1" kern="100" dirty="0" err="1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What</a:t>
            </a:r>
            <a:r>
              <a:rPr lang="de-DE" sz="2000" b="1" kern="100" dirty="0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 </a:t>
            </a:r>
            <a:r>
              <a:rPr lang="de-DE" sz="2000" b="1" kern="100" dirty="0">
                <a:solidFill>
                  <a:srgbClr val="1B1C1D"/>
                </a:solidFill>
                <a:effectLst/>
                <a:latin typeface="+mn-lt"/>
                <a:ea typeface="Songti SC"/>
                <a:cs typeface="Symbol" panose="05050102010706020507" pitchFamily="18" charset="2"/>
              </a:rPr>
              <a:t>was</a:t>
            </a:r>
            <a:r>
              <a:rPr lang="de-DE" sz="2000" b="1" kern="100" dirty="0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 </a:t>
            </a:r>
            <a:r>
              <a:rPr lang="de-DE" sz="2000" b="1" kern="100" dirty="0" err="1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the</a:t>
            </a:r>
            <a:r>
              <a:rPr lang="de-DE" sz="2000" b="1" kern="100" dirty="0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 last </a:t>
            </a:r>
            <a:r>
              <a:rPr lang="de-DE" sz="2000" b="1" kern="100" dirty="0" err="1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movie</a:t>
            </a:r>
            <a:r>
              <a:rPr lang="de-DE" sz="2000" b="1" kern="100" dirty="0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 </a:t>
            </a:r>
            <a:r>
              <a:rPr lang="de-DE" sz="2000" b="1" kern="100" dirty="0" err="1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you</a:t>
            </a:r>
            <a:r>
              <a:rPr lang="de-DE" sz="2000" b="1" kern="100" dirty="0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 </a:t>
            </a:r>
            <a:r>
              <a:rPr lang="de-DE" sz="2000" b="1" kern="100" dirty="0" err="1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saw</a:t>
            </a:r>
            <a:r>
              <a:rPr lang="de-DE" sz="2000" b="1" kern="100" dirty="0">
                <a:solidFill>
                  <a:srgbClr val="1B1C1D"/>
                </a:solidFill>
                <a:effectLst/>
                <a:latin typeface="+mj-lt"/>
                <a:ea typeface="Songti SC"/>
                <a:cs typeface="Symbol" panose="05050102010706020507" pitchFamily="18" charset="2"/>
              </a:rPr>
              <a:t>?</a:t>
            </a:r>
            <a:endParaRPr lang="de-DE" sz="2000" b="1" kern="100" dirty="0">
              <a:effectLst/>
              <a:latin typeface="+mj-lt"/>
              <a:ea typeface="Songti SC"/>
              <a:cs typeface="Symbol" panose="05050102010706020507" pitchFamily="18" charset="2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F4D37E2-8BFE-4DEA-8D95-089A3C518B19}"/>
              </a:ext>
            </a:extLst>
          </p:cNvPr>
          <p:cNvSpPr/>
          <p:nvPr/>
        </p:nvSpPr>
        <p:spPr>
          <a:xfrm>
            <a:off x="1187624" y="3815753"/>
            <a:ext cx="6109365" cy="2369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Какой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фильм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ты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посмотрел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недавно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?</a:t>
            </a:r>
          </a:p>
          <a:p>
            <a:endParaRPr lang="de-DE" sz="2000" b="1" dirty="0">
              <a:latin typeface="+mn-lt"/>
              <a:ea typeface="Times New Roman" panose="02020603050405020304" pitchFamily="18" charset="0"/>
            </a:endParaRPr>
          </a:p>
          <a:p>
            <a:r>
              <a:rPr lang="de-DE" sz="2000" b="1" dirty="0">
                <a:ea typeface="Times New Roman" panose="02020603050405020304" pitchFamily="18" charset="0"/>
              </a:rPr>
              <a:t>Te </a:t>
            </a:r>
            <a:r>
              <a:rPr lang="de-DE" sz="2000" b="1" dirty="0" err="1">
                <a:ea typeface="Times New Roman" panose="02020603050405020304" pitchFamily="18" charset="0"/>
              </a:rPr>
              <a:t>herî</a:t>
            </a:r>
            <a:r>
              <a:rPr lang="de-DE" sz="2000" b="1" dirty="0"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ea typeface="Times New Roman" panose="02020603050405020304" pitchFamily="18" charset="0"/>
              </a:rPr>
              <a:t>dawî</a:t>
            </a:r>
            <a:r>
              <a:rPr lang="de-DE" sz="2000" b="1" dirty="0">
                <a:ea typeface="Times New Roman" panose="02020603050405020304" pitchFamily="18" charset="0"/>
              </a:rPr>
              <a:t> li </a:t>
            </a:r>
            <a:r>
              <a:rPr lang="de-DE" sz="2000" b="1" dirty="0" err="1">
                <a:ea typeface="Times New Roman" panose="02020603050405020304" pitchFamily="18" charset="0"/>
              </a:rPr>
              <a:t>kîjan</a:t>
            </a:r>
            <a:r>
              <a:rPr lang="de-DE" sz="2000" b="1" dirty="0"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ea typeface="Times New Roman" panose="02020603050405020304" pitchFamily="18" charset="0"/>
              </a:rPr>
              <a:t>fîlm</a:t>
            </a:r>
            <a:r>
              <a:rPr lang="de-DE" sz="2000" b="1" dirty="0"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ea typeface="Times New Roman" panose="02020603050405020304" pitchFamily="18" charset="0"/>
              </a:rPr>
              <a:t>temaşe</a:t>
            </a:r>
            <a:r>
              <a:rPr lang="de-DE" sz="2000" b="1" dirty="0"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ea typeface="Times New Roman" panose="02020603050405020304" pitchFamily="18" charset="0"/>
              </a:rPr>
              <a:t>kir</a:t>
            </a:r>
            <a:r>
              <a:rPr lang="de-DE" sz="2000" b="1" dirty="0">
                <a:ea typeface="Times New Roman" panose="02020603050405020304" pitchFamily="18" charset="0"/>
              </a:rPr>
              <a:t>?</a:t>
            </a:r>
          </a:p>
          <a:p>
            <a:endParaRPr lang="de-DE" sz="2000" b="1" dirty="0"/>
          </a:p>
          <a:p>
            <a:pPr algn="r"/>
            <a:r>
              <a:rPr lang="ar-AE" sz="2800" b="1" dirty="0"/>
              <a:t>ما هو الفيلم الأخير الذي شاهدته في الفترة الأخيرة؟</a:t>
            </a:r>
          </a:p>
          <a:p>
            <a:endParaRPr lang="de-DE" sz="2000" b="1" dirty="0"/>
          </a:p>
          <a:p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endParaRPr lang="de-DE" sz="2000" b="1" dirty="0">
              <a:latin typeface="+mn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B6622D4-E7AF-4027-91CF-A6FEE2DA9C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39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6E922067-6465-4F65-B813-58F96A0CE3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2282233"/>
            <a:ext cx="8229600" cy="781142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FA077B7C-817D-4F5B-9A28-B051F16AD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8B6DAE5-DE83-4FEB-9007-2D3048249582}"/>
              </a:ext>
            </a:extLst>
          </p:cNvPr>
          <p:cNvSpPr/>
          <p:nvPr/>
        </p:nvSpPr>
        <p:spPr>
          <a:xfrm>
            <a:off x="539552" y="3356992"/>
            <a:ext cx="55446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err="1"/>
              <a:t>What</a:t>
            </a:r>
            <a:r>
              <a:rPr lang="de-DE" sz="2000" b="1" dirty="0"/>
              <a:t> </a:t>
            </a:r>
            <a:r>
              <a:rPr lang="de-DE" sz="2000" b="1" dirty="0" err="1"/>
              <a:t>would</a:t>
            </a:r>
            <a:r>
              <a:rPr lang="de-DE" sz="2000" b="1" dirty="0"/>
              <a:t> </a:t>
            </a:r>
            <a:r>
              <a:rPr lang="de-DE" sz="2000" b="1" dirty="0" err="1"/>
              <a:t>you</a:t>
            </a:r>
            <a:r>
              <a:rPr lang="de-DE" sz="2000" b="1" dirty="0"/>
              <a:t> do </a:t>
            </a:r>
            <a:r>
              <a:rPr lang="de-DE" sz="2000" b="1" dirty="0" err="1"/>
              <a:t>if</a:t>
            </a:r>
            <a:r>
              <a:rPr lang="de-DE" sz="2000" b="1" dirty="0"/>
              <a:t> </a:t>
            </a:r>
            <a:r>
              <a:rPr lang="de-DE" sz="2000" b="1" dirty="0" err="1"/>
              <a:t>you</a:t>
            </a:r>
            <a:r>
              <a:rPr lang="de-DE" sz="2000" b="1" dirty="0"/>
              <a:t> </a:t>
            </a:r>
            <a:r>
              <a:rPr lang="de-DE" sz="2000" b="1" dirty="0" err="1"/>
              <a:t>won</a:t>
            </a:r>
            <a:r>
              <a:rPr lang="de-DE" sz="2000" b="1" dirty="0"/>
              <a:t> a </a:t>
            </a:r>
            <a:r>
              <a:rPr lang="de-DE" sz="2000" b="1" dirty="0" err="1"/>
              <a:t>million</a:t>
            </a:r>
            <a:r>
              <a:rPr lang="de-DE" sz="2000" b="1" dirty="0"/>
              <a:t> €?</a:t>
            </a:r>
            <a:endParaRPr lang="de-DE" sz="2000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75A0A87-F1CB-4FD2-87C4-E79433DD7384}"/>
              </a:ext>
            </a:extLst>
          </p:cNvPr>
          <p:cNvSpPr/>
          <p:nvPr/>
        </p:nvSpPr>
        <p:spPr>
          <a:xfrm>
            <a:off x="532266" y="4260317"/>
            <a:ext cx="802086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Твои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действия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,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если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бы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выиграл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миллион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?</a:t>
            </a:r>
          </a:p>
          <a:p>
            <a:endParaRPr lang="de-DE" sz="2000" b="1" dirty="0">
              <a:latin typeface="+mn-lt"/>
              <a:ea typeface="Times New Roman" panose="02020603050405020304" pitchFamily="18" charset="0"/>
            </a:endParaRPr>
          </a:p>
          <a:p>
            <a:r>
              <a:rPr lang="de-DE" sz="2000" b="1" dirty="0" err="1"/>
              <a:t>Heke</a:t>
            </a:r>
            <a:r>
              <a:rPr lang="de-DE" sz="2000" b="1" dirty="0"/>
              <a:t> </a:t>
            </a:r>
            <a:r>
              <a:rPr lang="de-DE" sz="2000" b="1" dirty="0" err="1"/>
              <a:t>we</a:t>
            </a:r>
            <a:r>
              <a:rPr lang="de-DE" sz="2000" b="1" dirty="0"/>
              <a:t> </a:t>
            </a:r>
            <a:r>
              <a:rPr lang="de-DE" sz="2000" b="1" dirty="0" err="1"/>
              <a:t>mîlyonek</a:t>
            </a:r>
            <a:r>
              <a:rPr lang="de-DE" sz="2000" b="1" dirty="0"/>
              <a:t> € </a:t>
            </a:r>
            <a:r>
              <a:rPr lang="de-DE" sz="2000" b="1" dirty="0" err="1"/>
              <a:t>qezenc</a:t>
            </a:r>
            <a:r>
              <a:rPr lang="de-DE" sz="2000" b="1" dirty="0"/>
              <a:t> </a:t>
            </a:r>
            <a:r>
              <a:rPr lang="de-DE" sz="2000" b="1" dirty="0" err="1"/>
              <a:t>bikira</a:t>
            </a:r>
            <a:r>
              <a:rPr lang="de-DE" sz="2000" b="1" dirty="0"/>
              <a:t> </a:t>
            </a:r>
            <a:r>
              <a:rPr lang="de-DE" sz="2000" b="1" dirty="0" err="1"/>
              <a:t>hûn</a:t>
            </a:r>
            <a:r>
              <a:rPr lang="de-DE" sz="2000" b="1" dirty="0"/>
              <a:t> ê </a:t>
            </a:r>
            <a:r>
              <a:rPr lang="de-DE" sz="2000" b="1" dirty="0" err="1"/>
              <a:t>çi</a:t>
            </a:r>
            <a:r>
              <a:rPr lang="de-DE" sz="2000" b="1" dirty="0"/>
              <a:t> </a:t>
            </a:r>
            <a:r>
              <a:rPr lang="de-DE" sz="2000" b="1" dirty="0" err="1"/>
              <a:t>bikin</a:t>
            </a:r>
            <a:r>
              <a:rPr lang="de-DE" sz="2000" b="1" dirty="0"/>
              <a:t>?</a:t>
            </a:r>
          </a:p>
          <a:p>
            <a:endParaRPr lang="de-DE" sz="2000" b="1" dirty="0"/>
          </a:p>
          <a:p>
            <a:pPr algn="r"/>
            <a:r>
              <a:rPr lang="ar-AE" sz="2800" b="1" dirty="0"/>
              <a:t>ماذا قد تفعل لو فزت بمليون يورو؟</a:t>
            </a:r>
          </a:p>
          <a:p>
            <a:endParaRPr lang="de-DE" sz="2000" b="1" dirty="0"/>
          </a:p>
          <a:p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endParaRPr lang="de-DE" sz="2000" b="1" dirty="0">
              <a:latin typeface="+mn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5D6AFEF-90A4-498D-9AC4-F95126758C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10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9974BB50-377A-43A9-9808-7C1026D427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188640" y="2167586"/>
            <a:ext cx="8229600" cy="437495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7418446D-1AB5-41D2-ADBF-2A345A3BE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288" cy="777875"/>
          </a:xfrm>
        </p:spPr>
        <p:txBody>
          <a:bodyPr/>
          <a:lstStyle/>
          <a:p>
            <a:pPr algn="ctr"/>
            <a:r>
              <a:rPr lang="de-DE" dirty="0"/>
              <a:t>Hallo Du!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C3BA1A7-77FC-41E1-AA23-769A6AE2BDD7}"/>
              </a:ext>
            </a:extLst>
          </p:cNvPr>
          <p:cNvSpPr/>
          <p:nvPr/>
        </p:nvSpPr>
        <p:spPr>
          <a:xfrm>
            <a:off x="971600" y="2937990"/>
            <a:ext cx="37000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 </a:t>
            </a:r>
            <a:r>
              <a:rPr lang="de-DE" sz="2000" b="1" dirty="0" err="1"/>
              <a:t>What's</a:t>
            </a:r>
            <a:r>
              <a:rPr lang="de-DE" sz="2000" b="1" dirty="0"/>
              <a:t> </a:t>
            </a:r>
            <a:r>
              <a:rPr lang="de-DE" sz="2000" b="1" dirty="0" err="1"/>
              <a:t>your</a:t>
            </a:r>
            <a:r>
              <a:rPr lang="de-DE" sz="2000" b="1" dirty="0"/>
              <a:t> </a:t>
            </a:r>
            <a:r>
              <a:rPr lang="de-DE" sz="2000" b="1" dirty="0" err="1"/>
              <a:t>favourite</a:t>
            </a:r>
            <a:r>
              <a:rPr lang="de-DE" sz="2000" b="1" dirty="0"/>
              <a:t> </a:t>
            </a:r>
            <a:r>
              <a:rPr lang="de-DE" sz="2000" b="1" dirty="0" err="1"/>
              <a:t>song</a:t>
            </a:r>
            <a:r>
              <a:rPr lang="de-DE" sz="2000" b="1" dirty="0"/>
              <a:t>?</a:t>
            </a:r>
            <a:endParaRPr lang="de-DE" sz="2000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691D873-8653-4C74-8FB4-3065517469EC}"/>
              </a:ext>
            </a:extLst>
          </p:cNvPr>
          <p:cNvSpPr/>
          <p:nvPr/>
        </p:nvSpPr>
        <p:spPr>
          <a:xfrm>
            <a:off x="1043608" y="3697595"/>
            <a:ext cx="67687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Твоя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любимая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песня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,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мелодия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или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+mn-lt"/>
                <a:ea typeface="Times New Roman" panose="02020603050405020304" pitchFamily="18" charset="0"/>
              </a:rPr>
              <a:t>исполнитель</a:t>
            </a:r>
            <a:r>
              <a:rPr lang="de-DE" sz="2000" b="1" dirty="0">
                <a:latin typeface="+mn-lt"/>
                <a:ea typeface="Times New Roman" panose="02020603050405020304" pitchFamily="18" charset="0"/>
              </a:rPr>
              <a:t>?</a:t>
            </a:r>
          </a:p>
          <a:p>
            <a:endParaRPr lang="de-DE" sz="2000" b="1" dirty="0">
              <a:latin typeface="+mn-lt"/>
            </a:endParaRPr>
          </a:p>
          <a:p>
            <a:r>
              <a:rPr lang="de-DE" sz="2000" b="1" dirty="0" err="1"/>
              <a:t>Strana</a:t>
            </a:r>
            <a:r>
              <a:rPr lang="de-DE" sz="2000" b="1" dirty="0"/>
              <a:t> </a:t>
            </a:r>
            <a:r>
              <a:rPr lang="de-DE" sz="2000" b="1" dirty="0" err="1"/>
              <a:t>ku</a:t>
            </a:r>
            <a:r>
              <a:rPr lang="de-DE" sz="2000" b="1" dirty="0"/>
              <a:t> tu </a:t>
            </a:r>
            <a:r>
              <a:rPr lang="de-DE" sz="2000" b="1" dirty="0" err="1"/>
              <a:t>herî</a:t>
            </a:r>
            <a:r>
              <a:rPr lang="de-DE" sz="2000" b="1" dirty="0"/>
              <a:t> </a:t>
            </a:r>
            <a:r>
              <a:rPr lang="de-DE" sz="2000" b="1" dirty="0" err="1"/>
              <a:t>zêde</a:t>
            </a:r>
            <a:r>
              <a:rPr lang="de-DE" sz="2000" b="1" dirty="0"/>
              <a:t> </a:t>
            </a:r>
            <a:r>
              <a:rPr lang="de-DE" sz="2000" b="1" dirty="0" err="1"/>
              <a:t>jê</a:t>
            </a:r>
            <a:r>
              <a:rPr lang="de-DE" sz="2000" b="1" dirty="0"/>
              <a:t> </a:t>
            </a:r>
            <a:r>
              <a:rPr lang="de-DE" sz="2000" b="1" dirty="0" err="1"/>
              <a:t>hez</a:t>
            </a:r>
            <a:r>
              <a:rPr lang="de-DE" sz="2000" b="1" dirty="0"/>
              <a:t> </a:t>
            </a:r>
            <a:r>
              <a:rPr lang="de-DE" sz="2000" b="1" dirty="0" err="1"/>
              <a:t>dikî</a:t>
            </a:r>
            <a:r>
              <a:rPr lang="de-DE" sz="2000" b="1" dirty="0"/>
              <a:t> </a:t>
            </a:r>
            <a:r>
              <a:rPr lang="de-DE" sz="2000" b="1" dirty="0" err="1"/>
              <a:t>kîjan</a:t>
            </a:r>
            <a:r>
              <a:rPr lang="de-DE" sz="2000" b="1" dirty="0"/>
              <a:t> e?</a:t>
            </a:r>
          </a:p>
          <a:p>
            <a:endParaRPr lang="de-DE" sz="2000" b="1" dirty="0"/>
          </a:p>
          <a:p>
            <a:pPr algn="r"/>
            <a:r>
              <a:rPr lang="de-DE" sz="2800" b="1" dirty="0" err="1"/>
              <a:t>ما</a:t>
            </a:r>
            <a:r>
              <a:rPr lang="de-DE" sz="2800" b="1" dirty="0"/>
              <a:t> </a:t>
            </a:r>
            <a:r>
              <a:rPr lang="de-DE" sz="2800" b="1" dirty="0" err="1"/>
              <a:t>هي</a:t>
            </a:r>
            <a:r>
              <a:rPr lang="de-DE" sz="2800" b="1" dirty="0"/>
              <a:t> </a:t>
            </a:r>
            <a:r>
              <a:rPr lang="de-DE" sz="2800" b="1" dirty="0" err="1"/>
              <a:t>أغنيتك</a:t>
            </a:r>
            <a:r>
              <a:rPr lang="de-DE" sz="2800" b="1" dirty="0"/>
              <a:t> </a:t>
            </a:r>
            <a:r>
              <a:rPr lang="de-DE" sz="2800" b="1" dirty="0" err="1"/>
              <a:t>المفضلة</a:t>
            </a:r>
            <a:r>
              <a:rPr lang="de-DE" sz="2800" b="1" dirty="0"/>
              <a:t>؟</a:t>
            </a:r>
          </a:p>
          <a:p>
            <a:endParaRPr lang="de-DE" sz="2000" b="1" dirty="0">
              <a:latin typeface="+mn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CDED742-0680-4D26-A75C-65A93092EB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336" y="0"/>
            <a:ext cx="1547664" cy="104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799003"/>
      </p:ext>
    </p:extLst>
  </p:cSld>
  <p:clrMapOvr>
    <a:masterClrMapping/>
  </p:clrMapOvr>
</p:sld>
</file>

<file path=ppt/theme/theme1.xml><?xml version="1.0" encoding="utf-8"?>
<a:theme xmlns:a="http://schemas.openxmlformats.org/drawingml/2006/main" name="praesentation_vorlage_v4.2">
  <a:themeElements>
    <a:clrScheme name="Stadt Sehnde">
      <a:dk1>
        <a:srgbClr val="000000"/>
      </a:dk1>
      <a:lt1>
        <a:srgbClr val="FFFFFF"/>
      </a:lt1>
      <a:dk2>
        <a:srgbClr val="E2001A"/>
      </a:dk2>
      <a:lt2>
        <a:srgbClr val="FFCC00"/>
      </a:lt2>
      <a:accent1>
        <a:srgbClr val="97BF0D"/>
      </a:accent1>
      <a:accent2>
        <a:srgbClr val="F29400"/>
      </a:accent2>
      <a:accent3>
        <a:srgbClr val="459DD2"/>
      </a:accent3>
      <a:accent4>
        <a:srgbClr val="00B050"/>
      </a:accent4>
      <a:accent5>
        <a:srgbClr val="87888A"/>
      </a:accent5>
      <a:accent6>
        <a:srgbClr val="E5E5E6"/>
      </a:accent6>
      <a:hlink>
        <a:srgbClr val="459DD2"/>
      </a:hlink>
      <a:folHlink>
        <a:srgbClr val="B1B3B4"/>
      </a:folHlink>
    </a:clrScheme>
    <a:fontScheme name="Präsentationsvorlage_V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äsentationsvorlage_V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svorlage_V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svorlage_V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svorlage_V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svorlage_V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äsentationsvorlage_V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svorlage_V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svorlage_V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svorlage_V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svorlage_V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svorlage_V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äsentationsvorlage_V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praesentation_vorlage_v4.2</Template>
  <TotalTime>0</TotalTime>
  <Words>699</Words>
  <Application>Microsoft Office PowerPoint</Application>
  <PresentationFormat>Bildschirmpräsentation (4:3)</PresentationFormat>
  <Paragraphs>124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Arial</vt:lpstr>
      <vt:lpstr>Songti SC</vt:lpstr>
      <vt:lpstr>Symbol</vt:lpstr>
      <vt:lpstr>Times New Roman</vt:lpstr>
      <vt:lpstr>Wingdings</vt:lpstr>
      <vt:lpstr>praesentation_vorlage_v4.2</vt:lpstr>
      <vt:lpstr>Hallo Du!</vt:lpstr>
      <vt:lpstr>Hallo Du!</vt:lpstr>
      <vt:lpstr>           Hello </vt:lpstr>
      <vt:lpstr>  Was machst Du am liebsten bei so einem Wetter wie heute?  What's your favourite thing to do on a day like today?  Твоё любимое занятие в такую погоду , как сегодня ?   Hûn herî zêde hez dikin ku di hewaya îro da çi bikin?  ماذا تحب أن تفعل في طقس مثل اليوم؟     </vt:lpstr>
      <vt:lpstr>Hallo Du!</vt:lpstr>
      <vt:lpstr>Hallo Du!</vt:lpstr>
      <vt:lpstr>Hallo Du!</vt:lpstr>
      <vt:lpstr>Hallo Du!</vt:lpstr>
      <vt:lpstr>Hallo Du!</vt:lpstr>
      <vt:lpstr>Hallo Du!</vt:lpstr>
      <vt:lpstr>Hallo Du!</vt:lpstr>
      <vt:lpstr>Hallo Du!</vt:lpstr>
      <vt:lpstr>Hallo Du!</vt:lpstr>
      <vt:lpstr>Hallo Du!</vt:lpstr>
      <vt:lpstr>Hallo Du!</vt:lpstr>
      <vt:lpstr>Hallo Du!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Raulf, Ines</dc:creator>
  <cp:lastModifiedBy>Döring, Jenny</cp:lastModifiedBy>
  <cp:revision>17</cp:revision>
  <cp:lastPrinted>2025-09-16T07:06:03Z</cp:lastPrinted>
  <dcterms:created xsi:type="dcterms:W3CDTF">2016-03-07T11:01:32Z</dcterms:created>
  <dcterms:modified xsi:type="dcterms:W3CDTF">2025-09-16T07:10:46Z</dcterms:modified>
</cp:coreProperties>
</file>